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95" r:id="rId4"/>
    <p:sldId id="297" r:id="rId5"/>
    <p:sldId id="296" r:id="rId6"/>
    <p:sldId id="294" r:id="rId7"/>
    <p:sldId id="301" r:id="rId8"/>
    <p:sldId id="299" r:id="rId9"/>
    <p:sldId id="298" r:id="rId10"/>
    <p:sldId id="300" r:id="rId11"/>
    <p:sldId id="302" r:id="rId12"/>
    <p:sldId id="279" r:id="rId13"/>
    <p:sldId id="280" r:id="rId14"/>
    <p:sldId id="282" r:id="rId15"/>
    <p:sldId id="283" r:id="rId16"/>
    <p:sldId id="287" r:id="rId17"/>
    <p:sldId id="286" r:id="rId18"/>
    <p:sldId id="288" r:id="rId19"/>
    <p:sldId id="293" r:id="rId20"/>
  </p:sldIdLst>
  <p:sldSz cx="13546138" cy="7620000"/>
  <p:notesSz cx="121920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5EF"/>
    <a:srgbClr val="FF7719"/>
    <a:srgbClr val="0C0824"/>
    <a:srgbClr val="22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450" y="-36"/>
      </p:cViewPr>
      <p:guideLst>
        <p:guide orient="horz" pos="288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4F07-4CB6-48C7-BC9D-2AABFBB23D3D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9525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667125"/>
            <a:ext cx="97536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4D0A3-52D1-4621-B110-898AA72BC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546138" cy="7620000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2764" y="334429"/>
            <a:ext cx="12840610" cy="6985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2434" y="852363"/>
            <a:ext cx="2140571" cy="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1921" y="4267200"/>
            <a:ext cx="9482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307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6261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05687" y="7086600"/>
            <a:ext cx="43347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7307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3219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wkims.github.io/holly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wkims.github.io/holly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50" Type="http://schemas.openxmlformats.org/officeDocument/2006/relationships/image" Target="../media/image67.png"/><Relationship Id="rId55" Type="http://schemas.openxmlformats.org/officeDocument/2006/relationships/image" Target="../media/image72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9" Type="http://schemas.openxmlformats.org/officeDocument/2006/relationships/image" Target="../media/image46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3" Type="http://schemas.openxmlformats.org/officeDocument/2006/relationships/image" Target="../media/image70.png"/><Relationship Id="rId5" Type="http://schemas.openxmlformats.org/officeDocument/2006/relationships/image" Target="../media/image22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8" Type="http://schemas.openxmlformats.org/officeDocument/2006/relationships/image" Target="../media/image25.png"/><Relationship Id="rId51" Type="http://schemas.openxmlformats.org/officeDocument/2006/relationships/image" Target="../media/image68.pn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37.png"/><Relationship Id="rId41" Type="http://schemas.openxmlformats.org/officeDocument/2006/relationships/image" Target="../media/image58.png"/><Relationship Id="rId54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png"/><Relationship Id="rId57" Type="http://schemas.openxmlformats.org/officeDocument/2006/relationships/image" Target="../media/image74.png"/><Relationship Id="rId10" Type="http://schemas.openxmlformats.org/officeDocument/2006/relationships/image" Target="../media/image27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52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112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7" Type="http://schemas.openxmlformats.org/officeDocument/2006/relationships/image" Target="../media/image12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jpg"/><Relationship Id="rId5" Type="http://schemas.openxmlformats.org/officeDocument/2006/relationships/image" Target="../media/image120.jpg"/><Relationship Id="rId4" Type="http://schemas.openxmlformats.org/officeDocument/2006/relationships/image" Target="../media/image1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7" Type="http://schemas.openxmlformats.org/officeDocument/2006/relationships/image" Target="../media/image128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jp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wkims.github.io/ypay/" TargetMode="External"/><Relationship Id="rId4" Type="http://schemas.openxmlformats.org/officeDocument/2006/relationships/hyperlink" Target="http://hwkims.dothome.co.kr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pay.cafe24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opay.cafe24.com/" TargetMode="External"/><Relationship Id="rId4" Type="http://schemas.openxmlformats.org/officeDocument/2006/relationships/hyperlink" Target="https://hwkims.github.io/opay/yoajung.co.kr/bbs/content9abf.html?co_id=main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hwkims.github.io/oksus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hwkims.github.io/syrup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wkims.github.io/dietbann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PORTFOLIO 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할리스커피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5" y="1215446"/>
            <a:ext cx="5880711" cy="49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할리스커피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5" y="1215446"/>
            <a:ext cx="5880711" cy="49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6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-51595"/>
            <a:ext cx="12840610" cy="7760808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7719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969" y="4669255"/>
            <a:ext cx="213069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CHARACTER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17"/>
              </a:spcBef>
              <a:buChar char="-"/>
              <a:tabLst>
                <a:tab pos="284335" algn="l"/>
              </a:tabLst>
            </a:pPr>
            <a:r>
              <a:rPr sz="2333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ICON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FF77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ILLUSTRATOR</a:t>
            </a:r>
            <a:endParaRPr lang="en-US" altLang="ko-KR" sz="9600" b="0" cap="none" spc="0" dirty="0">
              <a:ln w="0"/>
              <a:solidFill>
                <a:srgbClr val="FF77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3168272"/>
            <a:ext cx="4038600" cy="395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0527" y="3805853"/>
            <a:ext cx="2767366" cy="16869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8390" y="1775248"/>
            <a:ext cx="1393139" cy="17808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1221" y="4084557"/>
            <a:ext cx="970661" cy="14054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0369" y="4175869"/>
            <a:ext cx="1359454" cy="12228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3634" y="4083379"/>
            <a:ext cx="1143059" cy="1407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2336" y="4205044"/>
            <a:ext cx="1394553" cy="116450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51573" y="310458"/>
            <a:ext cx="1379307" cy="1127434"/>
            <a:chOff x="2566515" y="660289"/>
            <a:chExt cx="1241425" cy="1014730"/>
          </a:xfrm>
        </p:grpSpPr>
        <p:sp>
          <p:nvSpPr>
            <p:cNvPr id="13" name="object 13"/>
            <p:cNvSpPr/>
            <p:nvPr/>
          </p:nvSpPr>
          <p:spPr>
            <a:xfrm>
              <a:off x="2566504" y="888732"/>
              <a:ext cx="1241425" cy="582295"/>
            </a:xfrm>
            <a:custGeom>
              <a:avLst/>
              <a:gdLst/>
              <a:ahLst/>
              <a:cxnLst/>
              <a:rect l="l" t="t" r="r" b="b"/>
              <a:pathLst>
                <a:path w="1241425" h="582294">
                  <a:moveTo>
                    <a:pt x="346646" y="259410"/>
                  </a:moveTo>
                  <a:lnTo>
                    <a:pt x="335800" y="236639"/>
                  </a:lnTo>
                  <a:lnTo>
                    <a:pt x="313042" y="225806"/>
                  </a:lnTo>
                  <a:lnTo>
                    <a:pt x="281101" y="227558"/>
                  </a:lnTo>
                  <a:lnTo>
                    <a:pt x="242189" y="240880"/>
                  </a:lnTo>
                  <a:lnTo>
                    <a:pt x="198475" y="264807"/>
                  </a:lnTo>
                  <a:lnTo>
                    <a:pt x="152184" y="298348"/>
                  </a:lnTo>
                  <a:lnTo>
                    <a:pt x="105498" y="340499"/>
                  </a:lnTo>
                  <a:lnTo>
                    <a:pt x="77190" y="403364"/>
                  </a:lnTo>
                  <a:lnTo>
                    <a:pt x="73914" y="434340"/>
                  </a:lnTo>
                  <a:lnTo>
                    <a:pt x="65087" y="464121"/>
                  </a:lnTo>
                  <a:lnTo>
                    <a:pt x="42214" y="498106"/>
                  </a:lnTo>
                  <a:lnTo>
                    <a:pt x="17030" y="528053"/>
                  </a:lnTo>
                  <a:lnTo>
                    <a:pt x="0" y="552729"/>
                  </a:lnTo>
                  <a:lnTo>
                    <a:pt x="1612" y="570865"/>
                  </a:lnTo>
                  <a:lnTo>
                    <a:pt x="24396" y="581698"/>
                  </a:lnTo>
                  <a:lnTo>
                    <a:pt x="56349" y="579945"/>
                  </a:lnTo>
                  <a:lnTo>
                    <a:pt x="95275" y="566597"/>
                  </a:lnTo>
                  <a:lnTo>
                    <a:pt x="138976" y="542658"/>
                  </a:lnTo>
                  <a:lnTo>
                    <a:pt x="185267" y="509117"/>
                  </a:lnTo>
                  <a:lnTo>
                    <a:pt x="231952" y="466940"/>
                  </a:lnTo>
                  <a:lnTo>
                    <a:pt x="274116" y="420268"/>
                  </a:lnTo>
                  <a:lnTo>
                    <a:pt x="307657" y="373976"/>
                  </a:lnTo>
                  <a:lnTo>
                    <a:pt x="331584" y="330276"/>
                  </a:lnTo>
                  <a:lnTo>
                    <a:pt x="344906" y="291363"/>
                  </a:lnTo>
                  <a:lnTo>
                    <a:pt x="346646" y="259410"/>
                  </a:lnTo>
                  <a:close/>
                </a:path>
                <a:path w="1241425" h="582294">
                  <a:moveTo>
                    <a:pt x="1241031" y="28981"/>
                  </a:moveTo>
                  <a:lnTo>
                    <a:pt x="1239393" y="10833"/>
                  </a:lnTo>
                  <a:lnTo>
                    <a:pt x="1216621" y="0"/>
                  </a:lnTo>
                  <a:lnTo>
                    <a:pt x="1184668" y="1752"/>
                  </a:lnTo>
                  <a:lnTo>
                    <a:pt x="1145743" y="15087"/>
                  </a:lnTo>
                  <a:lnTo>
                    <a:pt x="1102042" y="39027"/>
                  </a:lnTo>
                  <a:lnTo>
                    <a:pt x="1055751" y="72580"/>
                  </a:lnTo>
                  <a:lnTo>
                    <a:pt x="1009078" y="114744"/>
                  </a:lnTo>
                  <a:lnTo>
                    <a:pt x="966914" y="161429"/>
                  </a:lnTo>
                  <a:lnTo>
                    <a:pt x="933373" y="207721"/>
                  </a:lnTo>
                  <a:lnTo>
                    <a:pt x="909434" y="251421"/>
                  </a:lnTo>
                  <a:lnTo>
                    <a:pt x="896112" y="290334"/>
                  </a:lnTo>
                  <a:lnTo>
                    <a:pt x="894372" y="322275"/>
                  </a:lnTo>
                  <a:lnTo>
                    <a:pt x="905205" y="345033"/>
                  </a:lnTo>
                  <a:lnTo>
                    <a:pt x="927989" y="355892"/>
                  </a:lnTo>
                  <a:lnTo>
                    <a:pt x="959929" y="354164"/>
                  </a:lnTo>
                  <a:lnTo>
                    <a:pt x="998842" y="340829"/>
                  </a:lnTo>
                  <a:lnTo>
                    <a:pt x="1042543" y="316890"/>
                  </a:lnTo>
                  <a:lnTo>
                    <a:pt x="1088834" y="283337"/>
                  </a:lnTo>
                  <a:lnTo>
                    <a:pt x="1135507" y="241160"/>
                  </a:lnTo>
                  <a:lnTo>
                    <a:pt x="1163840" y="178320"/>
                  </a:lnTo>
                  <a:lnTo>
                    <a:pt x="1167104" y="147358"/>
                  </a:lnTo>
                  <a:lnTo>
                    <a:pt x="1175943" y="117576"/>
                  </a:lnTo>
                  <a:lnTo>
                    <a:pt x="1198803" y="83591"/>
                  </a:lnTo>
                  <a:lnTo>
                    <a:pt x="1224000" y="53632"/>
                  </a:lnTo>
                  <a:lnTo>
                    <a:pt x="1241031" y="28981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6340" y="1548737"/>
              <a:ext cx="246199" cy="1258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9573" y="1548737"/>
              <a:ext cx="246225" cy="125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4397" y="660289"/>
              <a:ext cx="904240" cy="955040"/>
            </a:xfrm>
            <a:custGeom>
              <a:avLst/>
              <a:gdLst/>
              <a:ahLst/>
              <a:cxnLst/>
              <a:rect l="l" t="t" r="r" b="b"/>
              <a:pathLst>
                <a:path w="904239" h="955040">
                  <a:moveTo>
                    <a:pt x="751357" y="0"/>
                  </a:moveTo>
                  <a:lnTo>
                    <a:pt x="152527" y="0"/>
                  </a:lnTo>
                  <a:lnTo>
                    <a:pt x="104326" y="7775"/>
                  </a:lnTo>
                  <a:lnTo>
                    <a:pt x="62457" y="29427"/>
                  </a:lnTo>
                  <a:lnTo>
                    <a:pt x="29435" y="62443"/>
                  </a:lnTo>
                  <a:lnTo>
                    <a:pt x="7778" y="104309"/>
                  </a:lnTo>
                  <a:lnTo>
                    <a:pt x="0" y="152514"/>
                  </a:lnTo>
                  <a:lnTo>
                    <a:pt x="0" y="802170"/>
                  </a:lnTo>
                  <a:lnTo>
                    <a:pt x="7778" y="850374"/>
                  </a:lnTo>
                  <a:lnTo>
                    <a:pt x="29435" y="892240"/>
                  </a:lnTo>
                  <a:lnTo>
                    <a:pt x="62457" y="925256"/>
                  </a:lnTo>
                  <a:lnTo>
                    <a:pt x="104326" y="946908"/>
                  </a:lnTo>
                  <a:lnTo>
                    <a:pt x="152527" y="954684"/>
                  </a:lnTo>
                  <a:lnTo>
                    <a:pt x="751357" y="954684"/>
                  </a:lnTo>
                  <a:lnTo>
                    <a:pt x="799555" y="946908"/>
                  </a:lnTo>
                  <a:lnTo>
                    <a:pt x="841418" y="925256"/>
                  </a:lnTo>
                  <a:lnTo>
                    <a:pt x="874431" y="892240"/>
                  </a:lnTo>
                  <a:lnTo>
                    <a:pt x="896083" y="850374"/>
                  </a:lnTo>
                  <a:lnTo>
                    <a:pt x="903859" y="802170"/>
                  </a:lnTo>
                  <a:lnTo>
                    <a:pt x="903859" y="152514"/>
                  </a:lnTo>
                  <a:lnTo>
                    <a:pt x="896083" y="104309"/>
                  </a:lnTo>
                  <a:lnTo>
                    <a:pt x="874431" y="62443"/>
                  </a:lnTo>
                  <a:lnTo>
                    <a:pt x="841418" y="29427"/>
                  </a:lnTo>
                  <a:lnTo>
                    <a:pt x="799555" y="7775"/>
                  </a:lnTo>
                  <a:lnTo>
                    <a:pt x="75135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6423" y="743422"/>
              <a:ext cx="780415" cy="634365"/>
            </a:xfrm>
            <a:custGeom>
              <a:avLst/>
              <a:gdLst/>
              <a:ahLst/>
              <a:cxnLst/>
              <a:rect l="l" t="t" r="r" b="b"/>
              <a:pathLst>
                <a:path w="780414" h="634365">
                  <a:moveTo>
                    <a:pt x="531080" y="0"/>
                  </a:moveTo>
                  <a:lnTo>
                    <a:pt x="466240" y="18295"/>
                  </a:lnTo>
                  <a:lnTo>
                    <a:pt x="411484" y="65479"/>
                  </a:lnTo>
                  <a:lnTo>
                    <a:pt x="389911" y="101078"/>
                  </a:lnTo>
                  <a:lnTo>
                    <a:pt x="368340" y="65479"/>
                  </a:lnTo>
                  <a:lnTo>
                    <a:pt x="342630" y="38041"/>
                  </a:lnTo>
                  <a:lnTo>
                    <a:pt x="313590" y="18295"/>
                  </a:lnTo>
                  <a:lnTo>
                    <a:pt x="282028" y="5771"/>
                  </a:lnTo>
                  <a:lnTo>
                    <a:pt x="248756" y="0"/>
                  </a:lnTo>
                  <a:lnTo>
                    <a:pt x="214582" y="511"/>
                  </a:lnTo>
                  <a:lnTo>
                    <a:pt x="146766" y="18507"/>
                  </a:lnTo>
                  <a:lnTo>
                    <a:pt x="85057" y="56002"/>
                  </a:lnTo>
                  <a:lnTo>
                    <a:pt x="35931" y="109241"/>
                  </a:lnTo>
                  <a:lnTo>
                    <a:pt x="5863" y="174468"/>
                  </a:lnTo>
                  <a:lnTo>
                    <a:pt x="0" y="210404"/>
                  </a:lnTo>
                  <a:lnTo>
                    <a:pt x="1329" y="247928"/>
                  </a:lnTo>
                  <a:lnTo>
                    <a:pt x="49577" y="429972"/>
                  </a:lnTo>
                  <a:lnTo>
                    <a:pt x="106137" y="530847"/>
                  </a:lnTo>
                  <a:lnTo>
                    <a:pt x="207439" y="586729"/>
                  </a:lnTo>
                  <a:lnTo>
                    <a:pt x="389911" y="633792"/>
                  </a:lnTo>
                  <a:lnTo>
                    <a:pt x="440078" y="617504"/>
                  </a:lnTo>
                  <a:lnTo>
                    <a:pt x="556071" y="558203"/>
                  </a:lnTo>
                  <a:lnTo>
                    <a:pt x="686134" y="440230"/>
                  </a:lnTo>
                  <a:lnTo>
                    <a:pt x="778506" y="247928"/>
                  </a:lnTo>
                  <a:lnTo>
                    <a:pt x="779839" y="210404"/>
                  </a:lnTo>
                  <a:lnTo>
                    <a:pt x="773979" y="174468"/>
                  </a:lnTo>
                  <a:lnTo>
                    <a:pt x="743914" y="109241"/>
                  </a:lnTo>
                  <a:lnTo>
                    <a:pt x="694788" y="56002"/>
                  </a:lnTo>
                  <a:lnTo>
                    <a:pt x="633076" y="18507"/>
                  </a:lnTo>
                  <a:lnTo>
                    <a:pt x="565256" y="511"/>
                  </a:lnTo>
                  <a:lnTo>
                    <a:pt x="531080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28201" y="860818"/>
              <a:ext cx="696595" cy="130175"/>
            </a:xfrm>
            <a:custGeom>
              <a:avLst/>
              <a:gdLst/>
              <a:ahLst/>
              <a:cxnLst/>
              <a:rect l="l" t="t" r="r" b="b"/>
              <a:pathLst>
                <a:path w="696595" h="130175">
                  <a:moveTo>
                    <a:pt x="163830" y="64947"/>
                  </a:moveTo>
                  <a:lnTo>
                    <a:pt x="157391" y="39674"/>
                  </a:lnTo>
                  <a:lnTo>
                    <a:pt x="139839" y="19037"/>
                  </a:lnTo>
                  <a:lnTo>
                    <a:pt x="113817" y="5118"/>
                  </a:lnTo>
                  <a:lnTo>
                    <a:pt x="81927" y="0"/>
                  </a:lnTo>
                  <a:lnTo>
                    <a:pt x="50038" y="5118"/>
                  </a:lnTo>
                  <a:lnTo>
                    <a:pt x="24003" y="19037"/>
                  </a:lnTo>
                  <a:lnTo>
                    <a:pt x="6438" y="39674"/>
                  </a:lnTo>
                  <a:lnTo>
                    <a:pt x="0" y="64947"/>
                  </a:lnTo>
                  <a:lnTo>
                    <a:pt x="6438" y="90258"/>
                  </a:lnTo>
                  <a:lnTo>
                    <a:pt x="24003" y="110921"/>
                  </a:lnTo>
                  <a:lnTo>
                    <a:pt x="50038" y="124841"/>
                  </a:lnTo>
                  <a:lnTo>
                    <a:pt x="81927" y="129946"/>
                  </a:lnTo>
                  <a:lnTo>
                    <a:pt x="113817" y="124841"/>
                  </a:lnTo>
                  <a:lnTo>
                    <a:pt x="139839" y="110921"/>
                  </a:lnTo>
                  <a:lnTo>
                    <a:pt x="157391" y="90258"/>
                  </a:lnTo>
                  <a:lnTo>
                    <a:pt x="163830" y="64947"/>
                  </a:lnTo>
                  <a:close/>
                </a:path>
                <a:path w="696595" h="130175">
                  <a:moveTo>
                    <a:pt x="696264" y="64947"/>
                  </a:moveTo>
                  <a:lnTo>
                    <a:pt x="689825" y="39674"/>
                  </a:lnTo>
                  <a:lnTo>
                    <a:pt x="672261" y="19037"/>
                  </a:lnTo>
                  <a:lnTo>
                    <a:pt x="646226" y="5118"/>
                  </a:lnTo>
                  <a:lnTo>
                    <a:pt x="614337" y="0"/>
                  </a:lnTo>
                  <a:lnTo>
                    <a:pt x="582447" y="5118"/>
                  </a:lnTo>
                  <a:lnTo>
                    <a:pt x="556412" y="19037"/>
                  </a:lnTo>
                  <a:lnTo>
                    <a:pt x="538873" y="39674"/>
                  </a:lnTo>
                  <a:lnTo>
                    <a:pt x="532434" y="64947"/>
                  </a:lnTo>
                  <a:lnTo>
                    <a:pt x="538873" y="90258"/>
                  </a:lnTo>
                  <a:lnTo>
                    <a:pt x="556412" y="110921"/>
                  </a:lnTo>
                  <a:lnTo>
                    <a:pt x="582447" y="124841"/>
                  </a:lnTo>
                  <a:lnTo>
                    <a:pt x="614337" y="129946"/>
                  </a:lnTo>
                  <a:lnTo>
                    <a:pt x="646226" y="124841"/>
                  </a:lnTo>
                  <a:lnTo>
                    <a:pt x="672261" y="110921"/>
                  </a:lnTo>
                  <a:lnTo>
                    <a:pt x="689825" y="90258"/>
                  </a:lnTo>
                  <a:lnTo>
                    <a:pt x="696264" y="64947"/>
                  </a:lnTo>
                  <a:close/>
                </a:path>
              </a:pathLst>
            </a:custGeom>
            <a:solidFill>
              <a:srgbClr val="F4A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6798" y="818006"/>
              <a:ext cx="199085" cy="8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69780" y="770254"/>
              <a:ext cx="413384" cy="95885"/>
            </a:xfrm>
            <a:custGeom>
              <a:avLst/>
              <a:gdLst/>
              <a:ahLst/>
              <a:cxnLst/>
              <a:rect l="l" t="t" r="r" b="b"/>
              <a:pathLst>
                <a:path w="413385" h="95884">
                  <a:moveTo>
                    <a:pt x="79108" y="47764"/>
                  </a:moveTo>
                  <a:lnTo>
                    <a:pt x="75996" y="29159"/>
                  </a:lnTo>
                  <a:lnTo>
                    <a:pt x="67513" y="13982"/>
                  </a:lnTo>
                  <a:lnTo>
                    <a:pt x="54940" y="3746"/>
                  </a:lnTo>
                  <a:lnTo>
                    <a:pt x="39547" y="0"/>
                  </a:lnTo>
                  <a:lnTo>
                    <a:pt x="24155" y="3746"/>
                  </a:lnTo>
                  <a:lnTo>
                    <a:pt x="11582" y="13982"/>
                  </a:lnTo>
                  <a:lnTo>
                    <a:pt x="3111" y="29159"/>
                  </a:lnTo>
                  <a:lnTo>
                    <a:pt x="0" y="47764"/>
                  </a:lnTo>
                  <a:lnTo>
                    <a:pt x="3111" y="66357"/>
                  </a:lnTo>
                  <a:lnTo>
                    <a:pt x="11582" y="81534"/>
                  </a:lnTo>
                  <a:lnTo>
                    <a:pt x="24155" y="91757"/>
                  </a:lnTo>
                  <a:lnTo>
                    <a:pt x="39547" y="95516"/>
                  </a:lnTo>
                  <a:lnTo>
                    <a:pt x="54940" y="91757"/>
                  </a:lnTo>
                  <a:lnTo>
                    <a:pt x="67513" y="81534"/>
                  </a:lnTo>
                  <a:lnTo>
                    <a:pt x="75996" y="66357"/>
                  </a:lnTo>
                  <a:lnTo>
                    <a:pt x="79108" y="47764"/>
                  </a:lnTo>
                  <a:close/>
                </a:path>
                <a:path w="413385" h="95884">
                  <a:moveTo>
                    <a:pt x="413080" y="47764"/>
                  </a:moveTo>
                  <a:lnTo>
                    <a:pt x="409968" y="29159"/>
                  </a:lnTo>
                  <a:lnTo>
                    <a:pt x="401497" y="13982"/>
                  </a:lnTo>
                  <a:lnTo>
                    <a:pt x="388937" y="3746"/>
                  </a:lnTo>
                  <a:lnTo>
                    <a:pt x="373545" y="0"/>
                  </a:lnTo>
                  <a:lnTo>
                    <a:pt x="358152" y="3746"/>
                  </a:lnTo>
                  <a:lnTo>
                    <a:pt x="345579" y="13982"/>
                  </a:lnTo>
                  <a:lnTo>
                    <a:pt x="337108" y="29159"/>
                  </a:lnTo>
                  <a:lnTo>
                    <a:pt x="333997" y="47764"/>
                  </a:lnTo>
                  <a:lnTo>
                    <a:pt x="337108" y="66357"/>
                  </a:lnTo>
                  <a:lnTo>
                    <a:pt x="345579" y="81534"/>
                  </a:lnTo>
                  <a:lnTo>
                    <a:pt x="358152" y="91757"/>
                  </a:lnTo>
                  <a:lnTo>
                    <a:pt x="373545" y="95516"/>
                  </a:lnTo>
                  <a:lnTo>
                    <a:pt x="388937" y="91757"/>
                  </a:lnTo>
                  <a:lnTo>
                    <a:pt x="401497" y="81534"/>
                  </a:lnTo>
                  <a:lnTo>
                    <a:pt x="409968" y="66357"/>
                  </a:lnTo>
                  <a:lnTo>
                    <a:pt x="413080" y="4776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67559" y="275089"/>
            <a:ext cx="1376485" cy="1197987"/>
            <a:chOff x="4020959" y="628456"/>
            <a:chExt cx="1238885" cy="1078230"/>
          </a:xfrm>
        </p:grpSpPr>
        <p:sp>
          <p:nvSpPr>
            <p:cNvPr id="22" name="object 22"/>
            <p:cNvSpPr/>
            <p:nvPr/>
          </p:nvSpPr>
          <p:spPr>
            <a:xfrm>
              <a:off x="4040531" y="628456"/>
              <a:ext cx="960755" cy="1014730"/>
            </a:xfrm>
            <a:custGeom>
              <a:avLst/>
              <a:gdLst/>
              <a:ahLst/>
              <a:cxnLst/>
              <a:rect l="l" t="t" r="r" b="b"/>
              <a:pathLst>
                <a:path w="960754" h="1014730">
                  <a:moveTo>
                    <a:pt x="798461" y="0"/>
                  </a:moveTo>
                  <a:lnTo>
                    <a:pt x="162077" y="0"/>
                  </a:lnTo>
                  <a:lnTo>
                    <a:pt x="119005" y="5788"/>
                  </a:lnTo>
                  <a:lnTo>
                    <a:pt x="80292" y="22126"/>
                  </a:lnTo>
                  <a:lnTo>
                    <a:pt x="47486" y="47467"/>
                  </a:lnTo>
                  <a:lnTo>
                    <a:pt x="22137" y="80269"/>
                  </a:lnTo>
                  <a:lnTo>
                    <a:pt x="5792" y="118987"/>
                  </a:lnTo>
                  <a:lnTo>
                    <a:pt x="0" y="162077"/>
                  </a:lnTo>
                  <a:lnTo>
                    <a:pt x="0" y="852512"/>
                  </a:lnTo>
                  <a:lnTo>
                    <a:pt x="5792" y="895598"/>
                  </a:lnTo>
                  <a:lnTo>
                    <a:pt x="22137" y="934315"/>
                  </a:lnTo>
                  <a:lnTo>
                    <a:pt x="47486" y="967117"/>
                  </a:lnTo>
                  <a:lnTo>
                    <a:pt x="80292" y="992461"/>
                  </a:lnTo>
                  <a:lnTo>
                    <a:pt x="119005" y="1008800"/>
                  </a:lnTo>
                  <a:lnTo>
                    <a:pt x="162077" y="1014590"/>
                  </a:lnTo>
                  <a:lnTo>
                    <a:pt x="798461" y="1014590"/>
                  </a:lnTo>
                  <a:lnTo>
                    <a:pt x="841564" y="1008800"/>
                  </a:lnTo>
                  <a:lnTo>
                    <a:pt x="880293" y="992461"/>
                  </a:lnTo>
                  <a:lnTo>
                    <a:pt x="913106" y="967117"/>
                  </a:lnTo>
                  <a:lnTo>
                    <a:pt x="938456" y="934315"/>
                  </a:lnTo>
                  <a:lnTo>
                    <a:pt x="954798" y="895598"/>
                  </a:lnTo>
                  <a:lnTo>
                    <a:pt x="960589" y="852512"/>
                  </a:lnTo>
                  <a:lnTo>
                    <a:pt x="960589" y="162077"/>
                  </a:lnTo>
                  <a:lnTo>
                    <a:pt x="954798" y="118987"/>
                  </a:lnTo>
                  <a:lnTo>
                    <a:pt x="938456" y="80269"/>
                  </a:lnTo>
                  <a:lnTo>
                    <a:pt x="913106" y="47467"/>
                  </a:lnTo>
                  <a:lnTo>
                    <a:pt x="880293" y="22126"/>
                  </a:lnTo>
                  <a:lnTo>
                    <a:pt x="841564" y="5788"/>
                  </a:lnTo>
                  <a:lnTo>
                    <a:pt x="79846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6303" y="716425"/>
              <a:ext cx="829310" cy="674370"/>
            </a:xfrm>
            <a:custGeom>
              <a:avLst/>
              <a:gdLst/>
              <a:ahLst/>
              <a:cxnLst/>
              <a:rect l="l" t="t" r="r" b="b"/>
              <a:pathLst>
                <a:path w="829310" h="674369">
                  <a:moveTo>
                    <a:pt x="587997" y="0"/>
                  </a:moveTo>
                  <a:lnTo>
                    <a:pt x="521104" y="8981"/>
                  </a:lnTo>
                  <a:lnTo>
                    <a:pt x="461373" y="43805"/>
                  </a:lnTo>
                  <a:lnTo>
                    <a:pt x="414543" y="107798"/>
                  </a:lnTo>
                  <a:lnTo>
                    <a:pt x="393091" y="71947"/>
                  </a:lnTo>
                  <a:lnTo>
                    <a:pt x="339080" y="22954"/>
                  </a:lnTo>
                  <a:lnTo>
                    <a:pt x="275043" y="1468"/>
                  </a:lnTo>
                  <a:lnTo>
                    <a:pt x="241057" y="0"/>
                  </a:lnTo>
                  <a:lnTo>
                    <a:pt x="206716" y="4160"/>
                  </a:lnTo>
                  <a:lnTo>
                    <a:pt x="139837" y="27705"/>
                  </a:lnTo>
                  <a:lnTo>
                    <a:pt x="80144" y="68775"/>
                  </a:lnTo>
                  <a:lnTo>
                    <a:pt x="33374" y="124044"/>
                  </a:lnTo>
                  <a:lnTo>
                    <a:pt x="5264" y="190184"/>
                  </a:lnTo>
                  <a:lnTo>
                    <a:pt x="0" y="226291"/>
                  </a:lnTo>
                  <a:lnTo>
                    <a:pt x="1552" y="263868"/>
                  </a:lnTo>
                  <a:lnTo>
                    <a:pt x="52846" y="457342"/>
                  </a:lnTo>
                  <a:lnTo>
                    <a:pt x="112964" y="564549"/>
                  </a:lnTo>
                  <a:lnTo>
                    <a:pt x="220624" y="623933"/>
                  </a:lnTo>
                  <a:lnTo>
                    <a:pt x="414543" y="673939"/>
                  </a:lnTo>
                  <a:lnTo>
                    <a:pt x="467857" y="656632"/>
                  </a:lnTo>
                  <a:lnTo>
                    <a:pt x="591129" y="593614"/>
                  </a:lnTo>
                  <a:lnTo>
                    <a:pt x="729352" y="468242"/>
                  </a:lnTo>
                  <a:lnTo>
                    <a:pt x="827522" y="263868"/>
                  </a:lnTo>
                  <a:lnTo>
                    <a:pt x="829069" y="226291"/>
                  </a:lnTo>
                  <a:lnTo>
                    <a:pt x="823801" y="190184"/>
                  </a:lnTo>
                  <a:lnTo>
                    <a:pt x="795684" y="124044"/>
                  </a:lnTo>
                  <a:lnTo>
                    <a:pt x="748909" y="68775"/>
                  </a:lnTo>
                  <a:lnTo>
                    <a:pt x="689214" y="27705"/>
                  </a:lnTo>
                  <a:lnTo>
                    <a:pt x="622336" y="4160"/>
                  </a:lnTo>
                  <a:lnTo>
                    <a:pt x="587997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813" y="822281"/>
              <a:ext cx="188595" cy="137160"/>
            </a:xfrm>
            <a:custGeom>
              <a:avLst/>
              <a:gdLst/>
              <a:ahLst/>
              <a:cxnLst/>
              <a:rect l="l" t="t" r="r" b="b"/>
              <a:pathLst>
                <a:path w="188595" h="137159">
                  <a:moveTo>
                    <a:pt x="94043" y="0"/>
                  </a:moveTo>
                  <a:lnTo>
                    <a:pt x="57435" y="5381"/>
                  </a:lnTo>
                  <a:lnTo>
                    <a:pt x="27543" y="20059"/>
                  </a:lnTo>
                  <a:lnTo>
                    <a:pt x="7389" y="41833"/>
                  </a:lnTo>
                  <a:lnTo>
                    <a:pt x="0" y="68503"/>
                  </a:lnTo>
                  <a:lnTo>
                    <a:pt x="7389" y="95168"/>
                  </a:lnTo>
                  <a:lnTo>
                    <a:pt x="27543" y="116943"/>
                  </a:lnTo>
                  <a:lnTo>
                    <a:pt x="57435" y="131624"/>
                  </a:lnTo>
                  <a:lnTo>
                    <a:pt x="94043" y="137007"/>
                  </a:lnTo>
                  <a:lnTo>
                    <a:pt x="130619" y="131624"/>
                  </a:lnTo>
                  <a:lnTo>
                    <a:pt x="160493" y="116943"/>
                  </a:lnTo>
                  <a:lnTo>
                    <a:pt x="180636" y="95168"/>
                  </a:lnTo>
                  <a:lnTo>
                    <a:pt x="188023" y="68503"/>
                  </a:lnTo>
                  <a:lnTo>
                    <a:pt x="180636" y="41833"/>
                  </a:lnTo>
                  <a:lnTo>
                    <a:pt x="160493" y="20059"/>
                  </a:lnTo>
                  <a:lnTo>
                    <a:pt x="130619" y="5381"/>
                  </a:lnTo>
                  <a:lnTo>
                    <a:pt x="94043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061" y="824544"/>
              <a:ext cx="173990" cy="127000"/>
            </a:xfrm>
            <a:custGeom>
              <a:avLst/>
              <a:gdLst/>
              <a:ahLst/>
              <a:cxnLst/>
              <a:rect l="l" t="t" r="r" b="b"/>
              <a:pathLst>
                <a:path w="173989" h="127000">
                  <a:moveTo>
                    <a:pt x="86791" y="0"/>
                  </a:moveTo>
                  <a:lnTo>
                    <a:pt x="53004" y="4966"/>
                  </a:lnTo>
                  <a:lnTo>
                    <a:pt x="25417" y="18513"/>
                  </a:lnTo>
                  <a:lnTo>
                    <a:pt x="6819" y="38608"/>
                  </a:lnTo>
                  <a:lnTo>
                    <a:pt x="0" y="63220"/>
                  </a:lnTo>
                  <a:lnTo>
                    <a:pt x="6819" y="87844"/>
                  </a:lnTo>
                  <a:lnTo>
                    <a:pt x="25417" y="107951"/>
                  </a:lnTo>
                  <a:lnTo>
                    <a:pt x="53004" y="121508"/>
                  </a:lnTo>
                  <a:lnTo>
                    <a:pt x="86791" y="126479"/>
                  </a:lnTo>
                  <a:lnTo>
                    <a:pt x="120549" y="121508"/>
                  </a:lnTo>
                  <a:lnTo>
                    <a:pt x="148121" y="107951"/>
                  </a:lnTo>
                  <a:lnTo>
                    <a:pt x="166714" y="87844"/>
                  </a:lnTo>
                  <a:lnTo>
                    <a:pt x="173532" y="63220"/>
                  </a:lnTo>
                  <a:lnTo>
                    <a:pt x="166714" y="38608"/>
                  </a:lnTo>
                  <a:lnTo>
                    <a:pt x="148121" y="18513"/>
                  </a:lnTo>
                  <a:lnTo>
                    <a:pt x="120549" y="4966"/>
                  </a:lnTo>
                  <a:lnTo>
                    <a:pt x="86791" y="0"/>
                  </a:lnTo>
                  <a:close/>
                </a:path>
              </a:pathLst>
            </a:custGeom>
            <a:solidFill>
              <a:srgbClr val="ED5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0841" y="841592"/>
              <a:ext cx="174104" cy="1380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6684" y="841592"/>
              <a:ext cx="174129" cy="1380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5011" y="796074"/>
              <a:ext cx="212090" cy="85725"/>
            </a:xfrm>
            <a:custGeom>
              <a:avLst/>
              <a:gdLst/>
              <a:ahLst/>
              <a:cxnLst/>
              <a:rect l="l" t="t" r="r" b="b"/>
              <a:pathLst>
                <a:path w="212089" h="85725">
                  <a:moveTo>
                    <a:pt x="105841" y="0"/>
                  </a:moveTo>
                  <a:lnTo>
                    <a:pt x="80035" y="9989"/>
                  </a:lnTo>
                  <a:lnTo>
                    <a:pt x="44681" y="32948"/>
                  </a:lnTo>
                  <a:lnTo>
                    <a:pt x="13448" y="58362"/>
                  </a:lnTo>
                  <a:lnTo>
                    <a:pt x="0" y="75717"/>
                  </a:lnTo>
                  <a:lnTo>
                    <a:pt x="22007" y="82051"/>
                  </a:lnTo>
                  <a:lnTo>
                    <a:pt x="74485" y="85272"/>
                  </a:lnTo>
                  <a:lnTo>
                    <a:pt x="137121" y="85327"/>
                  </a:lnTo>
                  <a:lnTo>
                    <a:pt x="189600" y="82160"/>
                  </a:lnTo>
                  <a:lnTo>
                    <a:pt x="211607" y="75717"/>
                  </a:lnTo>
                  <a:lnTo>
                    <a:pt x="198165" y="58201"/>
                  </a:lnTo>
                  <a:lnTo>
                    <a:pt x="166949" y="32805"/>
                  </a:lnTo>
                  <a:lnTo>
                    <a:pt x="131620" y="9935"/>
                  </a:lnTo>
                  <a:lnTo>
                    <a:pt x="105841" y="0"/>
                  </a:lnTo>
                  <a:close/>
                </a:path>
              </a:pathLst>
            </a:custGeom>
            <a:solidFill>
              <a:srgbClr val="F49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4006" y="945185"/>
              <a:ext cx="415925" cy="311785"/>
            </a:xfrm>
            <a:custGeom>
              <a:avLst/>
              <a:gdLst/>
              <a:ahLst/>
              <a:cxnLst/>
              <a:rect l="l" t="t" r="r" b="b"/>
              <a:pathLst>
                <a:path w="415925" h="311784">
                  <a:moveTo>
                    <a:pt x="359736" y="0"/>
                  </a:moveTo>
                  <a:lnTo>
                    <a:pt x="316613" y="7262"/>
                  </a:lnTo>
                  <a:lnTo>
                    <a:pt x="266648" y="24815"/>
                  </a:lnTo>
                  <a:lnTo>
                    <a:pt x="212316" y="51999"/>
                  </a:lnTo>
                  <a:lnTo>
                    <a:pt x="156093" y="88156"/>
                  </a:lnTo>
                  <a:lnTo>
                    <a:pt x="103874" y="129783"/>
                  </a:lnTo>
                  <a:lnTo>
                    <a:pt x="60744" y="172489"/>
                  </a:lnTo>
                  <a:lnTo>
                    <a:pt x="28114" y="214150"/>
                  </a:lnTo>
                  <a:lnTo>
                    <a:pt x="7395" y="252642"/>
                  </a:lnTo>
                  <a:lnTo>
                    <a:pt x="0" y="285842"/>
                  </a:lnTo>
                  <a:lnTo>
                    <a:pt x="7338" y="311626"/>
                  </a:lnTo>
                  <a:lnTo>
                    <a:pt x="29369" y="286661"/>
                  </a:lnTo>
                  <a:lnTo>
                    <a:pt x="54919" y="261508"/>
                  </a:lnTo>
                  <a:lnTo>
                    <a:pt x="115415" y="212362"/>
                  </a:lnTo>
                  <a:lnTo>
                    <a:pt x="163055" y="181222"/>
                  </a:lnTo>
                  <a:lnTo>
                    <a:pt x="209603" y="156422"/>
                  </a:lnTo>
                  <a:lnTo>
                    <a:pt x="253566" y="138364"/>
                  </a:lnTo>
                  <a:lnTo>
                    <a:pt x="293445" y="127451"/>
                  </a:lnTo>
                  <a:lnTo>
                    <a:pt x="327747" y="124085"/>
                  </a:lnTo>
                  <a:lnTo>
                    <a:pt x="330579" y="119957"/>
                  </a:lnTo>
                  <a:lnTo>
                    <a:pt x="360422" y="88245"/>
                  </a:lnTo>
                  <a:lnTo>
                    <a:pt x="392002" y="61182"/>
                  </a:lnTo>
                  <a:lnTo>
                    <a:pt x="414114" y="38261"/>
                  </a:lnTo>
                  <a:lnTo>
                    <a:pt x="415554" y="18979"/>
                  </a:lnTo>
                  <a:lnTo>
                    <a:pt x="393542" y="3686"/>
                  </a:lnTo>
                  <a:lnTo>
                    <a:pt x="359736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1350" y="1069268"/>
              <a:ext cx="320675" cy="207010"/>
            </a:xfrm>
            <a:custGeom>
              <a:avLst/>
              <a:gdLst/>
              <a:ahLst/>
              <a:cxnLst/>
              <a:rect l="l" t="t" r="r" b="b"/>
              <a:pathLst>
                <a:path w="320675" h="207009">
                  <a:moveTo>
                    <a:pt x="320408" y="0"/>
                  </a:moveTo>
                  <a:lnTo>
                    <a:pt x="246221" y="14279"/>
                  </a:lnTo>
                  <a:lnTo>
                    <a:pt x="202261" y="32337"/>
                  </a:lnTo>
                  <a:lnTo>
                    <a:pt x="155715" y="57137"/>
                  </a:lnTo>
                  <a:lnTo>
                    <a:pt x="108077" y="88277"/>
                  </a:lnTo>
                  <a:lnTo>
                    <a:pt x="76352" y="112513"/>
                  </a:lnTo>
                  <a:lnTo>
                    <a:pt x="22023" y="162576"/>
                  </a:lnTo>
                  <a:lnTo>
                    <a:pt x="0" y="187540"/>
                  </a:lnTo>
                  <a:lnTo>
                    <a:pt x="22077" y="202966"/>
                  </a:lnTo>
                  <a:lnTo>
                    <a:pt x="55876" y="206656"/>
                  </a:lnTo>
                  <a:lnTo>
                    <a:pt x="98994" y="199396"/>
                  </a:lnTo>
                  <a:lnTo>
                    <a:pt x="148957" y="181844"/>
                  </a:lnTo>
                  <a:lnTo>
                    <a:pt x="203288" y="154660"/>
                  </a:lnTo>
                  <a:lnTo>
                    <a:pt x="259511" y="118503"/>
                  </a:lnTo>
                  <a:lnTo>
                    <a:pt x="286257" y="90380"/>
                  </a:lnTo>
                  <a:lnTo>
                    <a:pt x="307778" y="29015"/>
                  </a:lnTo>
                  <a:lnTo>
                    <a:pt x="320408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959" y="1007825"/>
              <a:ext cx="314325" cy="417830"/>
            </a:xfrm>
            <a:custGeom>
              <a:avLst/>
              <a:gdLst/>
              <a:ahLst/>
              <a:cxnLst/>
              <a:rect l="l" t="t" r="r" b="b"/>
              <a:pathLst>
                <a:path w="314325" h="417830">
                  <a:moveTo>
                    <a:pt x="283531" y="0"/>
                  </a:moveTo>
                  <a:lnTo>
                    <a:pt x="211996" y="28536"/>
                  </a:lnTo>
                  <a:lnTo>
                    <a:pt x="170517" y="61461"/>
                  </a:lnTo>
                  <a:lnTo>
                    <a:pt x="128061" y="104914"/>
                  </a:lnTo>
                  <a:lnTo>
                    <a:pt x="86750" y="157465"/>
                  </a:lnTo>
                  <a:lnTo>
                    <a:pt x="51018" y="213879"/>
                  </a:lnTo>
                  <a:lnTo>
                    <a:pt x="24220" y="268341"/>
                  </a:lnTo>
                  <a:lnTo>
                    <a:pt x="7000" y="318382"/>
                  </a:lnTo>
                  <a:lnTo>
                    <a:pt x="0" y="361532"/>
                  </a:lnTo>
                  <a:lnTo>
                    <a:pt x="3860" y="395322"/>
                  </a:lnTo>
                  <a:lnTo>
                    <a:pt x="19224" y="417282"/>
                  </a:lnTo>
                  <a:lnTo>
                    <a:pt x="31899" y="386480"/>
                  </a:lnTo>
                  <a:lnTo>
                    <a:pt x="47831" y="354358"/>
                  </a:lnTo>
                  <a:lnTo>
                    <a:pt x="88934" y="288148"/>
                  </a:lnTo>
                  <a:lnTo>
                    <a:pt x="123766" y="243141"/>
                  </a:lnTo>
                  <a:lnTo>
                    <a:pt x="159638" y="204482"/>
                  </a:lnTo>
                  <a:lnTo>
                    <a:pt x="195273" y="173038"/>
                  </a:lnTo>
                  <a:lnTo>
                    <a:pt x="229395" y="149677"/>
                  </a:lnTo>
                  <a:lnTo>
                    <a:pt x="260727" y="135265"/>
                  </a:lnTo>
                  <a:lnTo>
                    <a:pt x="262035" y="130452"/>
                  </a:lnTo>
                  <a:lnTo>
                    <a:pt x="279884" y="90739"/>
                  </a:lnTo>
                  <a:lnTo>
                    <a:pt x="300886" y="54840"/>
                  </a:lnTo>
                  <a:lnTo>
                    <a:pt x="314290" y="25946"/>
                  </a:lnTo>
                  <a:lnTo>
                    <a:pt x="309343" y="7249"/>
                  </a:lnTo>
                  <a:lnTo>
                    <a:pt x="28353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40187" y="1143081"/>
              <a:ext cx="241935" cy="289560"/>
            </a:xfrm>
            <a:custGeom>
              <a:avLst/>
              <a:gdLst/>
              <a:ahLst/>
              <a:cxnLst/>
              <a:rect l="l" t="t" r="r" b="b"/>
              <a:pathLst>
                <a:path w="241935" h="289559">
                  <a:moveTo>
                    <a:pt x="241503" y="0"/>
                  </a:moveTo>
                  <a:lnTo>
                    <a:pt x="176047" y="37778"/>
                  </a:lnTo>
                  <a:lnTo>
                    <a:pt x="140410" y="69222"/>
                  </a:lnTo>
                  <a:lnTo>
                    <a:pt x="104535" y="107883"/>
                  </a:lnTo>
                  <a:lnTo>
                    <a:pt x="69697" y="152895"/>
                  </a:lnTo>
                  <a:lnTo>
                    <a:pt x="47650" y="186161"/>
                  </a:lnTo>
                  <a:lnTo>
                    <a:pt x="12667" y="251227"/>
                  </a:lnTo>
                  <a:lnTo>
                    <a:pt x="0" y="282028"/>
                  </a:lnTo>
                  <a:lnTo>
                    <a:pt x="25950" y="289387"/>
                  </a:lnTo>
                  <a:lnTo>
                    <a:pt x="97459" y="260864"/>
                  </a:lnTo>
                  <a:lnTo>
                    <a:pt x="138929" y="227940"/>
                  </a:lnTo>
                  <a:lnTo>
                    <a:pt x="181381" y="184487"/>
                  </a:lnTo>
                  <a:lnTo>
                    <a:pt x="222694" y="131940"/>
                  </a:lnTo>
                  <a:lnTo>
                    <a:pt x="238774" y="96613"/>
                  </a:lnTo>
                  <a:lnTo>
                    <a:pt x="239053" y="31575"/>
                  </a:lnTo>
                  <a:lnTo>
                    <a:pt x="241503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1043" y="1560664"/>
              <a:ext cx="779145" cy="146050"/>
            </a:xfrm>
            <a:custGeom>
              <a:avLst/>
              <a:gdLst/>
              <a:ahLst/>
              <a:cxnLst/>
              <a:rect l="l" t="t" r="r" b="b"/>
              <a:pathLst>
                <a:path w="779145" h="146050">
                  <a:moveTo>
                    <a:pt x="261670" y="25908"/>
                  </a:moveTo>
                  <a:lnTo>
                    <a:pt x="259905" y="12001"/>
                  </a:lnTo>
                  <a:lnTo>
                    <a:pt x="239750" y="15798"/>
                  </a:lnTo>
                  <a:lnTo>
                    <a:pt x="224701" y="24180"/>
                  </a:lnTo>
                  <a:lnTo>
                    <a:pt x="212420" y="32562"/>
                  </a:lnTo>
                  <a:lnTo>
                    <a:pt x="200571" y="36372"/>
                  </a:lnTo>
                  <a:lnTo>
                    <a:pt x="185991" y="30683"/>
                  </a:lnTo>
                  <a:lnTo>
                    <a:pt x="168541" y="18186"/>
                  </a:lnTo>
                  <a:lnTo>
                    <a:pt x="150304" y="5676"/>
                  </a:lnTo>
                  <a:lnTo>
                    <a:pt x="133375" y="0"/>
                  </a:lnTo>
                  <a:lnTo>
                    <a:pt x="116586" y="5676"/>
                  </a:lnTo>
                  <a:lnTo>
                    <a:pt x="98920" y="18186"/>
                  </a:lnTo>
                  <a:lnTo>
                    <a:pt x="82753" y="30683"/>
                  </a:lnTo>
                  <a:lnTo>
                    <a:pt x="70396" y="36372"/>
                  </a:lnTo>
                  <a:lnTo>
                    <a:pt x="59613" y="32562"/>
                  </a:lnTo>
                  <a:lnTo>
                    <a:pt x="45783" y="24180"/>
                  </a:lnTo>
                  <a:lnTo>
                    <a:pt x="27584" y="15798"/>
                  </a:lnTo>
                  <a:lnTo>
                    <a:pt x="3695" y="12001"/>
                  </a:lnTo>
                  <a:lnTo>
                    <a:pt x="0" y="25908"/>
                  </a:lnTo>
                  <a:lnTo>
                    <a:pt x="23837" y="59093"/>
                  </a:lnTo>
                  <a:lnTo>
                    <a:pt x="62331" y="98691"/>
                  </a:lnTo>
                  <a:lnTo>
                    <a:pt x="102603" y="131864"/>
                  </a:lnTo>
                  <a:lnTo>
                    <a:pt x="131787" y="145783"/>
                  </a:lnTo>
                  <a:lnTo>
                    <a:pt x="160502" y="131864"/>
                  </a:lnTo>
                  <a:lnTo>
                    <a:pt x="199821" y="98691"/>
                  </a:lnTo>
                  <a:lnTo>
                    <a:pt x="237591" y="59093"/>
                  </a:lnTo>
                  <a:lnTo>
                    <a:pt x="261670" y="25908"/>
                  </a:lnTo>
                  <a:close/>
                </a:path>
                <a:path w="779145" h="146050">
                  <a:moveTo>
                    <a:pt x="778979" y="131864"/>
                  </a:moveTo>
                  <a:lnTo>
                    <a:pt x="754900" y="98691"/>
                  </a:lnTo>
                  <a:lnTo>
                    <a:pt x="717130" y="59093"/>
                  </a:lnTo>
                  <a:lnTo>
                    <a:pt x="677811" y="25908"/>
                  </a:lnTo>
                  <a:lnTo>
                    <a:pt x="649109" y="12001"/>
                  </a:lnTo>
                  <a:lnTo>
                    <a:pt x="619912" y="25908"/>
                  </a:lnTo>
                  <a:lnTo>
                    <a:pt x="579640" y="59093"/>
                  </a:lnTo>
                  <a:lnTo>
                    <a:pt x="541147" y="98691"/>
                  </a:lnTo>
                  <a:lnTo>
                    <a:pt x="517321" y="131864"/>
                  </a:lnTo>
                  <a:lnTo>
                    <a:pt x="521017" y="145783"/>
                  </a:lnTo>
                  <a:lnTo>
                    <a:pt x="544906" y="141973"/>
                  </a:lnTo>
                  <a:lnTo>
                    <a:pt x="563105" y="133591"/>
                  </a:lnTo>
                  <a:lnTo>
                    <a:pt x="576922" y="125222"/>
                  </a:lnTo>
                  <a:lnTo>
                    <a:pt x="587692" y="121412"/>
                  </a:lnTo>
                  <a:lnTo>
                    <a:pt x="600049" y="125222"/>
                  </a:lnTo>
                  <a:lnTo>
                    <a:pt x="616242" y="133591"/>
                  </a:lnTo>
                  <a:lnTo>
                    <a:pt x="633895" y="141973"/>
                  </a:lnTo>
                  <a:lnTo>
                    <a:pt x="650671" y="145783"/>
                  </a:lnTo>
                  <a:lnTo>
                    <a:pt x="667600" y="141973"/>
                  </a:lnTo>
                  <a:lnTo>
                    <a:pt x="685838" y="133591"/>
                  </a:lnTo>
                  <a:lnTo>
                    <a:pt x="703300" y="125222"/>
                  </a:lnTo>
                  <a:lnTo>
                    <a:pt x="717867" y="121412"/>
                  </a:lnTo>
                  <a:lnTo>
                    <a:pt x="729716" y="125222"/>
                  </a:lnTo>
                  <a:lnTo>
                    <a:pt x="741997" y="133591"/>
                  </a:lnTo>
                  <a:lnTo>
                    <a:pt x="757059" y="141973"/>
                  </a:lnTo>
                  <a:lnTo>
                    <a:pt x="777201" y="145783"/>
                  </a:lnTo>
                  <a:lnTo>
                    <a:pt x="778979" y="131864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752" y="1572654"/>
              <a:ext cx="213969" cy="1217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44149" y="768082"/>
              <a:ext cx="553720" cy="60960"/>
            </a:xfrm>
            <a:custGeom>
              <a:avLst/>
              <a:gdLst/>
              <a:ahLst/>
              <a:cxnLst/>
              <a:rect l="l" t="t" r="r" b="b"/>
              <a:pathLst>
                <a:path w="553720" h="60959">
                  <a:moveTo>
                    <a:pt x="189903" y="33502"/>
                  </a:moveTo>
                  <a:lnTo>
                    <a:pt x="0" y="0"/>
                  </a:lnTo>
                  <a:lnTo>
                    <a:pt x="4699" y="17056"/>
                  </a:lnTo>
                  <a:lnTo>
                    <a:pt x="22783" y="33477"/>
                  </a:lnTo>
                  <a:lnTo>
                    <a:pt x="51435" y="47447"/>
                  </a:lnTo>
                  <a:lnTo>
                    <a:pt x="87833" y="57111"/>
                  </a:lnTo>
                  <a:lnTo>
                    <a:pt x="125349" y="60464"/>
                  </a:lnTo>
                  <a:lnTo>
                    <a:pt x="157060" y="57137"/>
                  </a:lnTo>
                  <a:lnTo>
                    <a:pt x="179666" y="47891"/>
                  </a:lnTo>
                  <a:lnTo>
                    <a:pt x="189903" y="33502"/>
                  </a:lnTo>
                  <a:close/>
                </a:path>
                <a:path w="553720" h="60959">
                  <a:moveTo>
                    <a:pt x="553313" y="0"/>
                  </a:moveTo>
                  <a:lnTo>
                    <a:pt x="363435" y="33502"/>
                  </a:lnTo>
                  <a:lnTo>
                    <a:pt x="373684" y="47891"/>
                  </a:lnTo>
                  <a:lnTo>
                    <a:pt x="396303" y="57137"/>
                  </a:lnTo>
                  <a:lnTo>
                    <a:pt x="428002" y="60464"/>
                  </a:lnTo>
                  <a:lnTo>
                    <a:pt x="465505" y="57111"/>
                  </a:lnTo>
                  <a:lnTo>
                    <a:pt x="501904" y="47447"/>
                  </a:lnTo>
                  <a:lnTo>
                    <a:pt x="530555" y="33477"/>
                  </a:lnTo>
                  <a:lnTo>
                    <a:pt x="548640" y="17056"/>
                  </a:lnTo>
                  <a:lnTo>
                    <a:pt x="553313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16916" y="185849"/>
            <a:ext cx="1312988" cy="1376485"/>
            <a:chOff x="5505439" y="548136"/>
            <a:chExt cx="1181735" cy="1238885"/>
          </a:xfrm>
        </p:grpSpPr>
        <p:sp>
          <p:nvSpPr>
            <p:cNvPr id="37" name="object 37"/>
            <p:cNvSpPr/>
            <p:nvPr/>
          </p:nvSpPr>
          <p:spPr>
            <a:xfrm>
              <a:off x="6356055" y="1038360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4" h="340359">
                  <a:moveTo>
                    <a:pt x="301859" y="0"/>
                  </a:moveTo>
                  <a:lnTo>
                    <a:pt x="262770" y="6064"/>
                  </a:lnTo>
                  <a:lnTo>
                    <a:pt x="215320" y="27468"/>
                  </a:lnTo>
                  <a:lnTo>
                    <a:pt x="163121" y="62583"/>
                  </a:lnTo>
                  <a:lnTo>
                    <a:pt x="109786" y="109783"/>
                  </a:lnTo>
                  <a:lnTo>
                    <a:pt x="62584" y="163117"/>
                  </a:lnTo>
                  <a:lnTo>
                    <a:pt x="27464" y="215315"/>
                  </a:lnTo>
                  <a:lnTo>
                    <a:pt x="6059" y="262766"/>
                  </a:lnTo>
                  <a:lnTo>
                    <a:pt x="0" y="301864"/>
                  </a:lnTo>
                  <a:lnTo>
                    <a:pt x="10917" y="328997"/>
                  </a:lnTo>
                  <a:lnTo>
                    <a:pt x="20405" y="335642"/>
                  </a:lnTo>
                  <a:lnTo>
                    <a:pt x="32295" y="339237"/>
                  </a:lnTo>
                  <a:lnTo>
                    <a:pt x="46326" y="339902"/>
                  </a:lnTo>
                  <a:lnTo>
                    <a:pt x="62237" y="337760"/>
                  </a:lnTo>
                  <a:lnTo>
                    <a:pt x="78076" y="305187"/>
                  </a:lnTo>
                  <a:lnTo>
                    <a:pt x="100120" y="270447"/>
                  </a:lnTo>
                  <a:lnTo>
                    <a:pt x="127876" y="234626"/>
                  </a:lnTo>
                  <a:lnTo>
                    <a:pt x="160853" y="198810"/>
                  </a:lnTo>
                  <a:lnTo>
                    <a:pt x="214405" y="151461"/>
                  </a:lnTo>
                  <a:lnTo>
                    <a:pt x="266796" y="116285"/>
                  </a:lnTo>
                  <a:lnTo>
                    <a:pt x="268612" y="112488"/>
                  </a:lnTo>
                  <a:lnTo>
                    <a:pt x="290363" y="80125"/>
                  </a:lnTo>
                  <a:lnTo>
                    <a:pt x="314329" y="51622"/>
                  </a:lnTo>
                  <a:lnTo>
                    <a:pt x="330527" y="28154"/>
                  </a:lnTo>
                  <a:lnTo>
                    <a:pt x="328975" y="10901"/>
                  </a:lnTo>
                  <a:lnTo>
                    <a:pt x="30185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8292" y="1154645"/>
              <a:ext cx="204558" cy="2214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05439" y="1253257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5" h="340359">
                  <a:moveTo>
                    <a:pt x="292489" y="0"/>
                  </a:moveTo>
                  <a:lnTo>
                    <a:pt x="253389" y="6060"/>
                  </a:lnTo>
                  <a:lnTo>
                    <a:pt x="205932" y="27463"/>
                  </a:lnTo>
                  <a:lnTo>
                    <a:pt x="153729" y="62580"/>
                  </a:lnTo>
                  <a:lnTo>
                    <a:pt x="100392" y="109781"/>
                  </a:lnTo>
                  <a:lnTo>
                    <a:pt x="73447" y="169585"/>
                  </a:lnTo>
                  <a:lnTo>
                    <a:pt x="70336" y="199060"/>
                  </a:lnTo>
                  <a:lnTo>
                    <a:pt x="61923" y="227409"/>
                  </a:lnTo>
                  <a:lnTo>
                    <a:pt x="40161" y="259773"/>
                  </a:lnTo>
                  <a:lnTo>
                    <a:pt x="16195" y="288280"/>
                  </a:lnTo>
                  <a:lnTo>
                    <a:pt x="0" y="311748"/>
                  </a:lnTo>
                  <a:lnTo>
                    <a:pt x="1548" y="328996"/>
                  </a:lnTo>
                  <a:lnTo>
                    <a:pt x="28663" y="339898"/>
                  </a:lnTo>
                  <a:lnTo>
                    <a:pt x="67750" y="333837"/>
                  </a:lnTo>
                  <a:lnTo>
                    <a:pt x="115200" y="312437"/>
                  </a:lnTo>
                  <a:lnTo>
                    <a:pt x="167403" y="277325"/>
                  </a:lnTo>
                  <a:lnTo>
                    <a:pt x="220750" y="230126"/>
                  </a:lnTo>
                  <a:lnTo>
                    <a:pt x="267938" y="176791"/>
                  </a:lnTo>
                  <a:lnTo>
                    <a:pt x="303049" y="124591"/>
                  </a:lnTo>
                  <a:lnTo>
                    <a:pt x="324453" y="77137"/>
                  </a:lnTo>
                  <a:lnTo>
                    <a:pt x="330519" y="38041"/>
                  </a:lnTo>
                  <a:lnTo>
                    <a:pt x="319619" y="10912"/>
                  </a:lnTo>
                  <a:lnTo>
                    <a:pt x="29248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0043" y="1667104"/>
              <a:ext cx="232748" cy="1198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6766" y="1667104"/>
              <a:ext cx="232723" cy="1198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5696" y="821527"/>
              <a:ext cx="860425" cy="908685"/>
            </a:xfrm>
            <a:custGeom>
              <a:avLst/>
              <a:gdLst/>
              <a:ahLst/>
              <a:cxnLst/>
              <a:rect l="l" t="t" r="r" b="b"/>
              <a:pathLst>
                <a:path w="860425" h="908685">
                  <a:moveTo>
                    <a:pt x="715086" y="0"/>
                  </a:moveTo>
                  <a:lnTo>
                    <a:pt x="145173" y="0"/>
                  </a:lnTo>
                  <a:lnTo>
                    <a:pt x="99293" y="7398"/>
                  </a:lnTo>
                  <a:lnTo>
                    <a:pt x="59442" y="28003"/>
                  </a:lnTo>
                  <a:lnTo>
                    <a:pt x="28014" y="59425"/>
                  </a:lnTo>
                  <a:lnTo>
                    <a:pt x="7402" y="99278"/>
                  </a:lnTo>
                  <a:lnTo>
                    <a:pt x="0" y="145173"/>
                  </a:lnTo>
                  <a:lnTo>
                    <a:pt x="0" y="763473"/>
                  </a:lnTo>
                  <a:lnTo>
                    <a:pt x="7402" y="809352"/>
                  </a:lnTo>
                  <a:lnTo>
                    <a:pt x="28014" y="849200"/>
                  </a:lnTo>
                  <a:lnTo>
                    <a:pt x="59442" y="880624"/>
                  </a:lnTo>
                  <a:lnTo>
                    <a:pt x="99293" y="901233"/>
                  </a:lnTo>
                  <a:lnTo>
                    <a:pt x="145173" y="908634"/>
                  </a:lnTo>
                  <a:lnTo>
                    <a:pt x="715086" y="908634"/>
                  </a:lnTo>
                  <a:lnTo>
                    <a:pt x="760972" y="901233"/>
                  </a:lnTo>
                  <a:lnTo>
                    <a:pt x="800827" y="880624"/>
                  </a:lnTo>
                  <a:lnTo>
                    <a:pt x="832257" y="849200"/>
                  </a:lnTo>
                  <a:lnTo>
                    <a:pt x="852870" y="809352"/>
                  </a:lnTo>
                  <a:lnTo>
                    <a:pt x="860272" y="763473"/>
                  </a:lnTo>
                  <a:lnTo>
                    <a:pt x="860272" y="145173"/>
                  </a:lnTo>
                  <a:lnTo>
                    <a:pt x="852870" y="99278"/>
                  </a:lnTo>
                  <a:lnTo>
                    <a:pt x="832257" y="59425"/>
                  </a:lnTo>
                  <a:lnTo>
                    <a:pt x="800827" y="28003"/>
                  </a:lnTo>
                  <a:lnTo>
                    <a:pt x="760972" y="7398"/>
                  </a:lnTo>
                  <a:lnTo>
                    <a:pt x="715086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0732" y="1253119"/>
              <a:ext cx="490220" cy="390525"/>
            </a:xfrm>
            <a:custGeom>
              <a:avLst/>
              <a:gdLst/>
              <a:ahLst/>
              <a:cxnLst/>
              <a:rect l="l" t="t" r="r" b="b"/>
              <a:pathLst>
                <a:path w="490220" h="390525">
                  <a:moveTo>
                    <a:pt x="490194" y="0"/>
                  </a:moveTo>
                  <a:lnTo>
                    <a:pt x="463308" y="0"/>
                  </a:lnTo>
                  <a:lnTo>
                    <a:pt x="460447" y="58830"/>
                  </a:lnTo>
                  <a:lnTo>
                    <a:pt x="452166" y="114668"/>
                  </a:lnTo>
                  <a:lnTo>
                    <a:pt x="438917" y="166759"/>
                  </a:lnTo>
                  <a:lnTo>
                    <a:pt x="421154" y="214349"/>
                  </a:lnTo>
                  <a:lnTo>
                    <a:pt x="399327" y="256686"/>
                  </a:lnTo>
                  <a:lnTo>
                    <a:pt x="373891" y="293014"/>
                  </a:lnTo>
                  <a:lnTo>
                    <a:pt x="345297" y="322582"/>
                  </a:lnTo>
                  <a:lnTo>
                    <a:pt x="313998" y="344635"/>
                  </a:lnTo>
                  <a:lnTo>
                    <a:pt x="245097" y="363181"/>
                  </a:lnTo>
                  <a:lnTo>
                    <a:pt x="209753" y="358419"/>
                  </a:lnTo>
                  <a:lnTo>
                    <a:pt x="144913" y="322582"/>
                  </a:lnTo>
                  <a:lnTo>
                    <a:pt x="116323" y="293014"/>
                  </a:lnTo>
                  <a:lnTo>
                    <a:pt x="90889" y="256686"/>
                  </a:lnTo>
                  <a:lnTo>
                    <a:pt x="69064" y="214349"/>
                  </a:lnTo>
                  <a:lnTo>
                    <a:pt x="51301" y="166759"/>
                  </a:lnTo>
                  <a:lnTo>
                    <a:pt x="38053" y="114668"/>
                  </a:lnTo>
                  <a:lnTo>
                    <a:pt x="29772" y="58830"/>
                  </a:lnTo>
                  <a:lnTo>
                    <a:pt x="26911" y="0"/>
                  </a:lnTo>
                  <a:lnTo>
                    <a:pt x="0" y="0"/>
                  </a:lnTo>
                  <a:lnTo>
                    <a:pt x="2047" y="50948"/>
                  </a:lnTo>
                  <a:lnTo>
                    <a:pt x="8104" y="100401"/>
                  </a:lnTo>
                  <a:lnTo>
                    <a:pt x="18041" y="147864"/>
                  </a:lnTo>
                  <a:lnTo>
                    <a:pt x="31731" y="192841"/>
                  </a:lnTo>
                  <a:lnTo>
                    <a:pt x="49043" y="234836"/>
                  </a:lnTo>
                  <a:lnTo>
                    <a:pt x="69849" y="273354"/>
                  </a:lnTo>
                  <a:lnTo>
                    <a:pt x="99455" y="314391"/>
                  </a:lnTo>
                  <a:lnTo>
                    <a:pt x="132328" y="346945"/>
                  </a:lnTo>
                  <a:lnTo>
                    <a:pt x="167923" y="370651"/>
                  </a:lnTo>
                  <a:lnTo>
                    <a:pt x="205695" y="385143"/>
                  </a:lnTo>
                  <a:lnTo>
                    <a:pt x="245097" y="390055"/>
                  </a:lnTo>
                  <a:lnTo>
                    <a:pt x="284501" y="385143"/>
                  </a:lnTo>
                  <a:lnTo>
                    <a:pt x="322277" y="370651"/>
                  </a:lnTo>
                  <a:lnTo>
                    <a:pt x="357876" y="346945"/>
                  </a:lnTo>
                  <a:lnTo>
                    <a:pt x="390748" y="314391"/>
                  </a:lnTo>
                  <a:lnTo>
                    <a:pt x="420344" y="273354"/>
                  </a:lnTo>
                  <a:lnTo>
                    <a:pt x="441151" y="234836"/>
                  </a:lnTo>
                  <a:lnTo>
                    <a:pt x="458463" y="192841"/>
                  </a:lnTo>
                  <a:lnTo>
                    <a:pt x="472152" y="147864"/>
                  </a:lnTo>
                  <a:lnTo>
                    <a:pt x="482090" y="100401"/>
                  </a:lnTo>
                  <a:lnTo>
                    <a:pt x="488147" y="50948"/>
                  </a:lnTo>
                  <a:lnTo>
                    <a:pt x="490194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14893" y="900169"/>
              <a:ext cx="742315" cy="603885"/>
            </a:xfrm>
            <a:custGeom>
              <a:avLst/>
              <a:gdLst/>
              <a:ahLst/>
              <a:cxnLst/>
              <a:rect l="l" t="t" r="r" b="b"/>
              <a:pathLst>
                <a:path w="742314" h="603885">
                  <a:moveTo>
                    <a:pt x="516075" y="0"/>
                  </a:moveTo>
                  <a:lnTo>
                    <a:pt x="449421" y="14975"/>
                  </a:lnTo>
                  <a:lnTo>
                    <a:pt x="392986" y="60827"/>
                  </a:lnTo>
                  <a:lnTo>
                    <a:pt x="370937" y="96686"/>
                  </a:lnTo>
                  <a:lnTo>
                    <a:pt x="348890" y="60827"/>
                  </a:lnTo>
                  <a:lnTo>
                    <a:pt x="322419" y="33770"/>
                  </a:lnTo>
                  <a:lnTo>
                    <a:pt x="292457" y="14975"/>
                  </a:lnTo>
                  <a:lnTo>
                    <a:pt x="259941" y="3899"/>
                  </a:lnTo>
                  <a:lnTo>
                    <a:pt x="225805" y="0"/>
                  </a:lnTo>
                  <a:lnTo>
                    <a:pt x="190985" y="2734"/>
                  </a:lnTo>
                  <a:lnTo>
                    <a:pt x="123032" y="25939"/>
                  </a:lnTo>
                  <a:lnTo>
                    <a:pt x="63563" y="69175"/>
                  </a:lnTo>
                  <a:lnTo>
                    <a:pt x="20058" y="128105"/>
                  </a:lnTo>
                  <a:lnTo>
                    <a:pt x="0" y="198391"/>
                  </a:lnTo>
                  <a:lnTo>
                    <a:pt x="1100" y="236437"/>
                  </a:lnTo>
                  <a:lnTo>
                    <a:pt x="47034" y="409703"/>
                  </a:lnTo>
                  <a:lnTo>
                    <a:pt x="100870" y="505713"/>
                  </a:lnTo>
                  <a:lnTo>
                    <a:pt x="197280" y="558897"/>
                  </a:lnTo>
                  <a:lnTo>
                    <a:pt x="370937" y="603683"/>
                  </a:lnTo>
                  <a:lnTo>
                    <a:pt x="418685" y="588183"/>
                  </a:lnTo>
                  <a:lnTo>
                    <a:pt x="529088" y="531745"/>
                  </a:lnTo>
                  <a:lnTo>
                    <a:pt x="652881" y="419465"/>
                  </a:lnTo>
                  <a:lnTo>
                    <a:pt x="740799" y="236437"/>
                  </a:lnTo>
                  <a:lnTo>
                    <a:pt x="741895" y="198391"/>
                  </a:lnTo>
                  <a:lnTo>
                    <a:pt x="735260" y="162099"/>
                  </a:lnTo>
                  <a:lnTo>
                    <a:pt x="702538" y="96949"/>
                  </a:lnTo>
                  <a:lnTo>
                    <a:pt x="650113" y="45324"/>
                  </a:lnTo>
                  <a:lnTo>
                    <a:pt x="585465" y="11562"/>
                  </a:lnTo>
                  <a:lnTo>
                    <a:pt x="516075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4518" y="1012393"/>
              <a:ext cx="155917" cy="1236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1253" y="1012393"/>
              <a:ext cx="155917" cy="1236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8080" y="932116"/>
              <a:ext cx="495523" cy="11627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45278" y="556760"/>
              <a:ext cx="444500" cy="352425"/>
            </a:xfrm>
            <a:custGeom>
              <a:avLst/>
              <a:gdLst/>
              <a:ahLst/>
              <a:cxnLst/>
              <a:rect l="l" t="t" r="r" b="b"/>
              <a:pathLst>
                <a:path w="444500" h="352425">
                  <a:moveTo>
                    <a:pt x="303489" y="0"/>
                  </a:moveTo>
                  <a:lnTo>
                    <a:pt x="262213" y="4885"/>
                  </a:lnTo>
                  <a:lnTo>
                    <a:pt x="71675" y="67484"/>
                  </a:lnTo>
                  <a:lnTo>
                    <a:pt x="35532" y="88003"/>
                  </a:lnTo>
                  <a:lnTo>
                    <a:pt x="10926" y="119682"/>
                  </a:lnTo>
                  <a:lnTo>
                    <a:pt x="0" y="158279"/>
                  </a:lnTo>
                  <a:lnTo>
                    <a:pt x="4898" y="199551"/>
                  </a:lnTo>
                  <a:lnTo>
                    <a:pt x="52967" y="345931"/>
                  </a:lnTo>
                  <a:lnTo>
                    <a:pt x="55368" y="351837"/>
                  </a:lnTo>
                  <a:lnTo>
                    <a:pt x="90233" y="323455"/>
                  </a:lnTo>
                  <a:lnTo>
                    <a:pt x="132943" y="296604"/>
                  </a:lnTo>
                  <a:lnTo>
                    <a:pt x="182419" y="272230"/>
                  </a:lnTo>
                  <a:lnTo>
                    <a:pt x="237587" y="251278"/>
                  </a:lnTo>
                  <a:lnTo>
                    <a:pt x="294436" y="235448"/>
                  </a:lnTo>
                  <a:lnTo>
                    <a:pt x="348725" y="225746"/>
                  </a:lnTo>
                  <a:lnTo>
                    <a:pt x="399033" y="222048"/>
                  </a:lnTo>
                  <a:lnTo>
                    <a:pt x="443937" y="224227"/>
                  </a:lnTo>
                  <a:lnTo>
                    <a:pt x="442375" y="218042"/>
                  </a:lnTo>
                  <a:lnTo>
                    <a:pt x="394305" y="71662"/>
                  </a:lnTo>
                  <a:lnTo>
                    <a:pt x="373782" y="35529"/>
                  </a:lnTo>
                  <a:lnTo>
                    <a:pt x="342094" y="10927"/>
                  </a:lnTo>
                  <a:lnTo>
                    <a:pt x="303489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0649" y="778807"/>
              <a:ext cx="390525" cy="193040"/>
            </a:xfrm>
            <a:custGeom>
              <a:avLst/>
              <a:gdLst/>
              <a:ahLst/>
              <a:cxnLst/>
              <a:rect l="l" t="t" r="r" b="b"/>
              <a:pathLst>
                <a:path w="390525" h="193040">
                  <a:moveTo>
                    <a:pt x="343664" y="0"/>
                  </a:moveTo>
                  <a:lnTo>
                    <a:pt x="293357" y="3695"/>
                  </a:lnTo>
                  <a:lnTo>
                    <a:pt x="239068" y="13396"/>
                  </a:lnTo>
                  <a:lnTo>
                    <a:pt x="182219" y="29232"/>
                  </a:lnTo>
                  <a:lnTo>
                    <a:pt x="127051" y="50182"/>
                  </a:lnTo>
                  <a:lnTo>
                    <a:pt x="77574" y="74553"/>
                  </a:lnTo>
                  <a:lnTo>
                    <a:pt x="34865" y="101403"/>
                  </a:lnTo>
                  <a:lnTo>
                    <a:pt x="0" y="129790"/>
                  </a:lnTo>
                  <a:lnTo>
                    <a:pt x="21782" y="161924"/>
                  </a:lnTo>
                  <a:lnTo>
                    <a:pt x="52863" y="183473"/>
                  </a:lnTo>
                  <a:lnTo>
                    <a:pt x="89679" y="192630"/>
                  </a:lnTo>
                  <a:lnTo>
                    <a:pt x="128663" y="187588"/>
                  </a:lnTo>
                  <a:lnTo>
                    <a:pt x="319214" y="124990"/>
                  </a:lnTo>
                  <a:lnTo>
                    <a:pt x="353609" y="105949"/>
                  </a:lnTo>
                  <a:lnTo>
                    <a:pt x="377832" y="76754"/>
                  </a:lnTo>
                  <a:lnTo>
                    <a:pt x="390085" y="40974"/>
                  </a:lnTo>
                  <a:lnTo>
                    <a:pt x="388569" y="2181"/>
                  </a:lnTo>
                  <a:lnTo>
                    <a:pt x="343664" y="0"/>
                  </a:lnTo>
                  <a:close/>
                </a:path>
              </a:pathLst>
            </a:custGeom>
            <a:solidFill>
              <a:srgbClr val="F4E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67407" y="548136"/>
              <a:ext cx="89624" cy="8961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 rot="20520000">
            <a:off x="6220256" y="217856"/>
            <a:ext cx="33746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44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2278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34178" y="1261203"/>
            <a:ext cx="78708" cy="8847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309583" y="170502"/>
            <a:ext cx="1391301" cy="1407528"/>
            <a:chOff x="8378952" y="534323"/>
            <a:chExt cx="1252220" cy="1266825"/>
          </a:xfrm>
        </p:grpSpPr>
        <p:sp>
          <p:nvSpPr>
            <p:cNvPr id="54" name="object 54"/>
            <p:cNvSpPr/>
            <p:nvPr/>
          </p:nvSpPr>
          <p:spPr>
            <a:xfrm>
              <a:off x="8378952" y="534323"/>
              <a:ext cx="166370" cy="335280"/>
            </a:xfrm>
            <a:custGeom>
              <a:avLst/>
              <a:gdLst/>
              <a:ahLst/>
              <a:cxnLst/>
              <a:rect l="l" t="t" r="r" b="b"/>
              <a:pathLst>
                <a:path w="166370" h="335280">
                  <a:moveTo>
                    <a:pt x="8229" y="0"/>
                  </a:moveTo>
                  <a:lnTo>
                    <a:pt x="0" y="3809"/>
                  </a:lnTo>
                  <a:lnTo>
                    <a:pt x="147878" y="334962"/>
                  </a:lnTo>
                  <a:lnTo>
                    <a:pt x="165989" y="326542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5B3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2571" y="701801"/>
              <a:ext cx="1198880" cy="1099185"/>
            </a:xfrm>
            <a:custGeom>
              <a:avLst/>
              <a:gdLst/>
              <a:ahLst/>
              <a:cxnLst/>
              <a:rect l="l" t="t" r="r" b="b"/>
              <a:pathLst>
                <a:path w="1198879" h="1099185">
                  <a:moveTo>
                    <a:pt x="1198460" y="479780"/>
                  </a:moveTo>
                  <a:lnTo>
                    <a:pt x="1195984" y="430733"/>
                  </a:lnTo>
                  <a:lnTo>
                    <a:pt x="1188720" y="383095"/>
                  </a:lnTo>
                  <a:lnTo>
                    <a:pt x="1176896" y="337121"/>
                  </a:lnTo>
                  <a:lnTo>
                    <a:pt x="1160767" y="293039"/>
                  </a:lnTo>
                  <a:lnTo>
                    <a:pt x="1140561" y="251091"/>
                  </a:lnTo>
                  <a:lnTo>
                    <a:pt x="1116533" y="211543"/>
                  </a:lnTo>
                  <a:lnTo>
                    <a:pt x="1088910" y="174599"/>
                  </a:lnTo>
                  <a:lnTo>
                    <a:pt x="1057948" y="140525"/>
                  </a:lnTo>
                  <a:lnTo>
                    <a:pt x="1023886" y="109562"/>
                  </a:lnTo>
                  <a:lnTo>
                    <a:pt x="986955" y="81940"/>
                  </a:lnTo>
                  <a:lnTo>
                    <a:pt x="947394" y="57912"/>
                  </a:lnTo>
                  <a:lnTo>
                    <a:pt x="905459" y="37706"/>
                  </a:lnTo>
                  <a:lnTo>
                    <a:pt x="861377" y="21577"/>
                  </a:lnTo>
                  <a:lnTo>
                    <a:pt x="815403" y="9753"/>
                  </a:lnTo>
                  <a:lnTo>
                    <a:pt x="767765" y="2476"/>
                  </a:lnTo>
                  <a:lnTo>
                    <a:pt x="718718" y="0"/>
                  </a:lnTo>
                  <a:lnTo>
                    <a:pt x="669658" y="2476"/>
                  </a:lnTo>
                  <a:lnTo>
                    <a:pt x="622020" y="9753"/>
                  </a:lnTo>
                  <a:lnTo>
                    <a:pt x="576033" y="21577"/>
                  </a:lnTo>
                  <a:lnTo>
                    <a:pt x="531952" y="37706"/>
                  </a:lnTo>
                  <a:lnTo>
                    <a:pt x="490016" y="57912"/>
                  </a:lnTo>
                  <a:lnTo>
                    <a:pt x="450456" y="81940"/>
                  </a:lnTo>
                  <a:lnTo>
                    <a:pt x="413512" y="109562"/>
                  </a:lnTo>
                  <a:lnTo>
                    <a:pt x="379437" y="140525"/>
                  </a:lnTo>
                  <a:lnTo>
                    <a:pt x="348475" y="174599"/>
                  </a:lnTo>
                  <a:lnTo>
                    <a:pt x="320852" y="211543"/>
                  </a:lnTo>
                  <a:lnTo>
                    <a:pt x="296824" y="251091"/>
                  </a:lnTo>
                  <a:lnTo>
                    <a:pt x="289394" y="266509"/>
                  </a:lnTo>
                  <a:lnTo>
                    <a:pt x="158127" y="135191"/>
                  </a:lnTo>
                  <a:lnTo>
                    <a:pt x="131572" y="117563"/>
                  </a:lnTo>
                  <a:lnTo>
                    <a:pt x="101346" y="111683"/>
                  </a:lnTo>
                  <a:lnTo>
                    <a:pt x="71132" y="117563"/>
                  </a:lnTo>
                  <a:lnTo>
                    <a:pt x="44564" y="135191"/>
                  </a:lnTo>
                  <a:lnTo>
                    <a:pt x="23507" y="156248"/>
                  </a:lnTo>
                  <a:lnTo>
                    <a:pt x="5880" y="182816"/>
                  </a:lnTo>
                  <a:lnTo>
                    <a:pt x="0" y="213029"/>
                  </a:lnTo>
                  <a:lnTo>
                    <a:pt x="5880" y="243243"/>
                  </a:lnTo>
                  <a:lnTo>
                    <a:pt x="23507" y="269811"/>
                  </a:lnTo>
                  <a:lnTo>
                    <a:pt x="187413" y="433717"/>
                  </a:lnTo>
                  <a:lnTo>
                    <a:pt x="213982" y="451332"/>
                  </a:lnTo>
                  <a:lnTo>
                    <a:pt x="240080" y="456425"/>
                  </a:lnTo>
                  <a:lnTo>
                    <a:pt x="238912" y="479780"/>
                  </a:lnTo>
                  <a:lnTo>
                    <a:pt x="241388" y="528840"/>
                  </a:lnTo>
                  <a:lnTo>
                    <a:pt x="248666" y="576478"/>
                  </a:lnTo>
                  <a:lnTo>
                    <a:pt x="260489" y="622452"/>
                  </a:lnTo>
                  <a:lnTo>
                    <a:pt x="276618" y="666534"/>
                  </a:lnTo>
                  <a:lnTo>
                    <a:pt x="296824" y="708469"/>
                  </a:lnTo>
                  <a:lnTo>
                    <a:pt x="320852" y="748030"/>
                  </a:lnTo>
                  <a:lnTo>
                    <a:pt x="348475" y="784961"/>
                  </a:lnTo>
                  <a:lnTo>
                    <a:pt x="379437" y="819035"/>
                  </a:lnTo>
                  <a:lnTo>
                    <a:pt x="413512" y="849998"/>
                  </a:lnTo>
                  <a:lnTo>
                    <a:pt x="425399" y="858888"/>
                  </a:lnTo>
                  <a:lnTo>
                    <a:pt x="425399" y="1018476"/>
                  </a:lnTo>
                  <a:lnTo>
                    <a:pt x="431711" y="1049731"/>
                  </a:lnTo>
                  <a:lnTo>
                    <a:pt x="448919" y="1075258"/>
                  </a:lnTo>
                  <a:lnTo>
                    <a:pt x="474421" y="1092466"/>
                  </a:lnTo>
                  <a:lnTo>
                    <a:pt x="505663" y="1098778"/>
                  </a:lnTo>
                  <a:lnTo>
                    <a:pt x="535457" y="1098778"/>
                  </a:lnTo>
                  <a:lnTo>
                    <a:pt x="566699" y="1092466"/>
                  </a:lnTo>
                  <a:lnTo>
                    <a:pt x="592226" y="1075258"/>
                  </a:lnTo>
                  <a:lnTo>
                    <a:pt x="609434" y="1049731"/>
                  </a:lnTo>
                  <a:lnTo>
                    <a:pt x="615746" y="1018476"/>
                  </a:lnTo>
                  <a:lnTo>
                    <a:pt x="615746" y="948207"/>
                  </a:lnTo>
                  <a:lnTo>
                    <a:pt x="622020" y="949820"/>
                  </a:lnTo>
                  <a:lnTo>
                    <a:pt x="669658" y="957084"/>
                  </a:lnTo>
                  <a:lnTo>
                    <a:pt x="718718" y="959561"/>
                  </a:lnTo>
                  <a:lnTo>
                    <a:pt x="767765" y="957084"/>
                  </a:lnTo>
                  <a:lnTo>
                    <a:pt x="815403" y="949820"/>
                  </a:lnTo>
                  <a:lnTo>
                    <a:pt x="821664" y="948220"/>
                  </a:lnTo>
                  <a:lnTo>
                    <a:pt x="821664" y="1018476"/>
                  </a:lnTo>
                  <a:lnTo>
                    <a:pt x="827963" y="1049731"/>
                  </a:lnTo>
                  <a:lnTo>
                    <a:pt x="845172" y="1075258"/>
                  </a:lnTo>
                  <a:lnTo>
                    <a:pt x="870686" y="1092466"/>
                  </a:lnTo>
                  <a:lnTo>
                    <a:pt x="901928" y="1098778"/>
                  </a:lnTo>
                  <a:lnTo>
                    <a:pt x="931697" y="1098778"/>
                  </a:lnTo>
                  <a:lnTo>
                    <a:pt x="962964" y="1092466"/>
                  </a:lnTo>
                  <a:lnTo>
                    <a:pt x="988491" y="1075258"/>
                  </a:lnTo>
                  <a:lnTo>
                    <a:pt x="1005700" y="1049731"/>
                  </a:lnTo>
                  <a:lnTo>
                    <a:pt x="1012012" y="1018476"/>
                  </a:lnTo>
                  <a:lnTo>
                    <a:pt x="1012012" y="858888"/>
                  </a:lnTo>
                  <a:lnTo>
                    <a:pt x="1023886" y="849998"/>
                  </a:lnTo>
                  <a:lnTo>
                    <a:pt x="1057948" y="819035"/>
                  </a:lnTo>
                  <a:lnTo>
                    <a:pt x="1088910" y="784961"/>
                  </a:lnTo>
                  <a:lnTo>
                    <a:pt x="1116533" y="748030"/>
                  </a:lnTo>
                  <a:lnTo>
                    <a:pt x="1140561" y="708469"/>
                  </a:lnTo>
                  <a:lnTo>
                    <a:pt x="1160767" y="666534"/>
                  </a:lnTo>
                  <a:lnTo>
                    <a:pt x="1176896" y="622452"/>
                  </a:lnTo>
                  <a:lnTo>
                    <a:pt x="1188720" y="576478"/>
                  </a:lnTo>
                  <a:lnTo>
                    <a:pt x="1195984" y="528840"/>
                  </a:lnTo>
                  <a:lnTo>
                    <a:pt x="1198460" y="47978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10394" y="1049352"/>
              <a:ext cx="85496" cy="854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06662" y="1049352"/>
              <a:ext cx="85458" cy="854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72830" y="1176978"/>
              <a:ext cx="556895" cy="78740"/>
            </a:xfrm>
            <a:custGeom>
              <a:avLst/>
              <a:gdLst/>
              <a:ahLst/>
              <a:cxnLst/>
              <a:rect l="l" t="t" r="r" b="b"/>
              <a:pathLst>
                <a:path w="556895" h="78740">
                  <a:moveTo>
                    <a:pt x="510260" y="0"/>
                  </a:moveTo>
                  <a:lnTo>
                    <a:pt x="46634" y="0"/>
                  </a:lnTo>
                  <a:lnTo>
                    <a:pt x="28487" y="3087"/>
                  </a:lnTo>
                  <a:lnTo>
                    <a:pt x="13663" y="11507"/>
                  </a:lnTo>
                  <a:lnTo>
                    <a:pt x="3666" y="23997"/>
                  </a:lnTo>
                  <a:lnTo>
                    <a:pt x="0" y="39293"/>
                  </a:lnTo>
                  <a:lnTo>
                    <a:pt x="3666" y="54582"/>
                  </a:lnTo>
                  <a:lnTo>
                    <a:pt x="13663" y="67068"/>
                  </a:lnTo>
                  <a:lnTo>
                    <a:pt x="28487" y="75487"/>
                  </a:lnTo>
                  <a:lnTo>
                    <a:pt x="46634" y="78574"/>
                  </a:lnTo>
                  <a:lnTo>
                    <a:pt x="510260" y="78574"/>
                  </a:lnTo>
                  <a:lnTo>
                    <a:pt x="528392" y="75487"/>
                  </a:lnTo>
                  <a:lnTo>
                    <a:pt x="543209" y="67068"/>
                  </a:lnTo>
                  <a:lnTo>
                    <a:pt x="553203" y="54582"/>
                  </a:lnTo>
                  <a:lnTo>
                    <a:pt x="556869" y="39293"/>
                  </a:lnTo>
                  <a:lnTo>
                    <a:pt x="553203" y="23997"/>
                  </a:lnTo>
                  <a:lnTo>
                    <a:pt x="543209" y="11507"/>
                  </a:lnTo>
                  <a:lnTo>
                    <a:pt x="528392" y="3087"/>
                  </a:lnTo>
                  <a:lnTo>
                    <a:pt x="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20276" y="1176984"/>
              <a:ext cx="462280" cy="39370"/>
            </a:xfrm>
            <a:custGeom>
              <a:avLst/>
              <a:gdLst/>
              <a:ahLst/>
              <a:cxnLst/>
              <a:rect l="l" t="t" r="r" b="b"/>
              <a:pathLst>
                <a:path w="462279" h="39369">
                  <a:moveTo>
                    <a:pt x="44996" y="0"/>
                  </a:moveTo>
                  <a:lnTo>
                    <a:pt x="0" y="0"/>
                  </a:lnTo>
                  <a:lnTo>
                    <a:pt x="22491" y="38989"/>
                  </a:lnTo>
                  <a:lnTo>
                    <a:pt x="44996" y="0"/>
                  </a:lnTo>
                  <a:close/>
                </a:path>
                <a:path w="462279" h="39369">
                  <a:moveTo>
                    <a:pt x="461987" y="0"/>
                  </a:moveTo>
                  <a:lnTo>
                    <a:pt x="416966" y="0"/>
                  </a:lnTo>
                  <a:lnTo>
                    <a:pt x="439483" y="38989"/>
                  </a:lnTo>
                  <a:lnTo>
                    <a:pt x="46198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6825" y="646941"/>
              <a:ext cx="82105" cy="15460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049510" y="186634"/>
            <a:ext cx="1143661" cy="1375074"/>
            <a:chOff x="9944947" y="548843"/>
            <a:chExt cx="1029335" cy="1237615"/>
          </a:xfrm>
        </p:grpSpPr>
        <p:sp>
          <p:nvSpPr>
            <p:cNvPr id="62" name="object 62"/>
            <p:cNvSpPr/>
            <p:nvPr/>
          </p:nvSpPr>
          <p:spPr>
            <a:xfrm>
              <a:off x="9944938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98" y="467702"/>
                  </a:lnTo>
                  <a:lnTo>
                    <a:pt x="1020800" y="422046"/>
                  </a:lnTo>
                  <a:lnTo>
                    <a:pt x="1010716" y="377761"/>
                  </a:lnTo>
                  <a:lnTo>
                    <a:pt x="996899" y="335000"/>
                  </a:lnTo>
                  <a:lnTo>
                    <a:pt x="979551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75" y="183032"/>
                  </a:lnTo>
                  <a:lnTo>
                    <a:pt x="878382" y="150710"/>
                  </a:lnTo>
                  <a:lnTo>
                    <a:pt x="846061" y="121018"/>
                  </a:lnTo>
                  <a:lnTo>
                    <a:pt x="811276" y="94132"/>
                  </a:lnTo>
                  <a:lnTo>
                    <a:pt x="774242" y="70243"/>
                  </a:lnTo>
                  <a:lnTo>
                    <a:pt x="735114" y="49542"/>
                  </a:lnTo>
                  <a:lnTo>
                    <a:pt x="694080" y="32194"/>
                  </a:lnTo>
                  <a:lnTo>
                    <a:pt x="651319" y="18376"/>
                  </a:lnTo>
                  <a:lnTo>
                    <a:pt x="607034" y="8293"/>
                  </a:lnTo>
                  <a:lnTo>
                    <a:pt x="561378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5000" y="32194"/>
                  </a:lnTo>
                  <a:lnTo>
                    <a:pt x="293966" y="49542"/>
                  </a:lnTo>
                  <a:lnTo>
                    <a:pt x="254838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32" y="217805"/>
                  </a:lnTo>
                  <a:lnTo>
                    <a:pt x="70243" y="254838"/>
                  </a:lnTo>
                  <a:lnTo>
                    <a:pt x="49542" y="293966"/>
                  </a:lnTo>
                  <a:lnTo>
                    <a:pt x="32194" y="335000"/>
                  </a:lnTo>
                  <a:lnTo>
                    <a:pt x="18376" y="377761"/>
                  </a:lnTo>
                  <a:lnTo>
                    <a:pt x="8293" y="422046"/>
                  </a:lnTo>
                  <a:lnTo>
                    <a:pt x="2108" y="467702"/>
                  </a:lnTo>
                  <a:lnTo>
                    <a:pt x="0" y="514540"/>
                  </a:lnTo>
                  <a:lnTo>
                    <a:pt x="2108" y="561378"/>
                  </a:lnTo>
                  <a:lnTo>
                    <a:pt x="8293" y="607034"/>
                  </a:lnTo>
                  <a:lnTo>
                    <a:pt x="18376" y="651332"/>
                  </a:lnTo>
                  <a:lnTo>
                    <a:pt x="32194" y="694093"/>
                  </a:lnTo>
                  <a:lnTo>
                    <a:pt x="49542" y="735126"/>
                  </a:lnTo>
                  <a:lnTo>
                    <a:pt x="70243" y="774255"/>
                  </a:lnTo>
                  <a:lnTo>
                    <a:pt x="94132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209" y="1153172"/>
                  </a:lnTo>
                  <a:lnTo>
                    <a:pt x="252577" y="1171625"/>
                  </a:lnTo>
                  <a:lnTo>
                    <a:pt x="286092" y="1178382"/>
                  </a:lnTo>
                  <a:lnTo>
                    <a:pt x="318046" y="1178382"/>
                  </a:lnTo>
                  <a:lnTo>
                    <a:pt x="351548" y="1171625"/>
                  </a:lnTo>
                  <a:lnTo>
                    <a:pt x="378917" y="1153172"/>
                  </a:lnTo>
                  <a:lnTo>
                    <a:pt x="397370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78" y="1026998"/>
                  </a:lnTo>
                  <a:lnTo>
                    <a:pt x="607034" y="1020813"/>
                  </a:lnTo>
                  <a:lnTo>
                    <a:pt x="624954" y="1016736"/>
                  </a:lnTo>
                  <a:lnTo>
                    <a:pt x="624954" y="1092263"/>
                  </a:lnTo>
                  <a:lnTo>
                    <a:pt x="631723" y="1125791"/>
                  </a:lnTo>
                  <a:lnTo>
                    <a:pt x="650176" y="1153172"/>
                  </a:lnTo>
                  <a:lnTo>
                    <a:pt x="677532" y="1171625"/>
                  </a:lnTo>
                  <a:lnTo>
                    <a:pt x="711047" y="1178382"/>
                  </a:lnTo>
                  <a:lnTo>
                    <a:pt x="743000" y="1178382"/>
                  </a:lnTo>
                  <a:lnTo>
                    <a:pt x="776516" y="1171625"/>
                  </a:lnTo>
                  <a:lnTo>
                    <a:pt x="803884" y="1153172"/>
                  </a:lnTo>
                  <a:lnTo>
                    <a:pt x="822325" y="1125791"/>
                  </a:lnTo>
                  <a:lnTo>
                    <a:pt x="829094" y="1092263"/>
                  </a:lnTo>
                  <a:lnTo>
                    <a:pt x="829094" y="921207"/>
                  </a:lnTo>
                  <a:lnTo>
                    <a:pt x="846061" y="908088"/>
                  </a:lnTo>
                  <a:lnTo>
                    <a:pt x="878382" y="878395"/>
                  </a:lnTo>
                  <a:lnTo>
                    <a:pt x="908075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51" y="735126"/>
                  </a:lnTo>
                  <a:lnTo>
                    <a:pt x="996899" y="694093"/>
                  </a:lnTo>
                  <a:lnTo>
                    <a:pt x="1010716" y="651332"/>
                  </a:lnTo>
                  <a:lnTo>
                    <a:pt x="1020800" y="607034"/>
                  </a:lnTo>
                  <a:lnTo>
                    <a:pt x="1026998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01173" y="980404"/>
              <a:ext cx="91655" cy="916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26126" y="980404"/>
              <a:ext cx="91681" cy="916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60872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04" y="0"/>
                  </a:moveTo>
                  <a:lnTo>
                    <a:pt x="49999" y="0"/>
                  </a:lnTo>
                  <a:lnTo>
                    <a:pt x="30539" y="3308"/>
                  </a:lnTo>
                  <a:lnTo>
                    <a:pt x="14646" y="12331"/>
                  </a:lnTo>
                  <a:lnTo>
                    <a:pt x="3929" y="25717"/>
                  </a:lnTo>
                  <a:lnTo>
                    <a:pt x="0" y="42113"/>
                  </a:lnTo>
                  <a:lnTo>
                    <a:pt x="3929" y="58512"/>
                  </a:lnTo>
                  <a:lnTo>
                    <a:pt x="14646" y="71907"/>
                  </a:lnTo>
                  <a:lnTo>
                    <a:pt x="30539" y="80939"/>
                  </a:lnTo>
                  <a:lnTo>
                    <a:pt x="49999" y="84251"/>
                  </a:lnTo>
                  <a:lnTo>
                    <a:pt x="547204" y="84251"/>
                  </a:lnTo>
                  <a:lnTo>
                    <a:pt x="566677" y="80939"/>
                  </a:lnTo>
                  <a:lnTo>
                    <a:pt x="582574" y="71907"/>
                  </a:lnTo>
                  <a:lnTo>
                    <a:pt x="593289" y="58512"/>
                  </a:lnTo>
                  <a:lnTo>
                    <a:pt x="597217" y="42113"/>
                  </a:lnTo>
                  <a:lnTo>
                    <a:pt x="593289" y="25717"/>
                  </a:lnTo>
                  <a:lnTo>
                    <a:pt x="582574" y="12331"/>
                  </a:lnTo>
                  <a:lnTo>
                    <a:pt x="566677" y="3308"/>
                  </a:lnTo>
                  <a:lnTo>
                    <a:pt x="54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1740" y="1117307"/>
              <a:ext cx="495934" cy="41910"/>
            </a:xfrm>
            <a:custGeom>
              <a:avLst/>
              <a:gdLst/>
              <a:ahLst/>
              <a:cxnLst/>
              <a:rect l="l" t="t" r="r" b="b"/>
              <a:pathLst>
                <a:path w="495934" h="41909">
                  <a:moveTo>
                    <a:pt x="48272" y="0"/>
                  </a:moveTo>
                  <a:lnTo>
                    <a:pt x="0" y="0"/>
                  </a:lnTo>
                  <a:lnTo>
                    <a:pt x="24130" y="41795"/>
                  </a:lnTo>
                  <a:lnTo>
                    <a:pt x="48272" y="0"/>
                  </a:lnTo>
                  <a:close/>
                </a:path>
                <a:path w="495934" h="41909">
                  <a:moveTo>
                    <a:pt x="495503" y="0"/>
                  </a:moveTo>
                  <a:lnTo>
                    <a:pt x="447205" y="0"/>
                  </a:lnTo>
                  <a:lnTo>
                    <a:pt x="471360" y="41795"/>
                  </a:lnTo>
                  <a:lnTo>
                    <a:pt x="495503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69210" y="548843"/>
              <a:ext cx="88061" cy="16579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817420" y="186634"/>
            <a:ext cx="1143661" cy="1375074"/>
            <a:chOff x="7035952" y="548843"/>
            <a:chExt cx="1029335" cy="1237615"/>
          </a:xfrm>
        </p:grpSpPr>
        <p:sp>
          <p:nvSpPr>
            <p:cNvPr id="69" name="object 69"/>
            <p:cNvSpPr/>
            <p:nvPr/>
          </p:nvSpPr>
          <p:spPr>
            <a:xfrm>
              <a:off x="7035953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85" y="467702"/>
                  </a:lnTo>
                  <a:lnTo>
                    <a:pt x="1020800" y="422046"/>
                  </a:lnTo>
                  <a:lnTo>
                    <a:pt x="1010704" y="377761"/>
                  </a:lnTo>
                  <a:lnTo>
                    <a:pt x="996899" y="335000"/>
                  </a:lnTo>
                  <a:lnTo>
                    <a:pt x="979538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62" y="183032"/>
                  </a:lnTo>
                  <a:lnTo>
                    <a:pt x="878370" y="150710"/>
                  </a:lnTo>
                  <a:lnTo>
                    <a:pt x="846048" y="121018"/>
                  </a:lnTo>
                  <a:lnTo>
                    <a:pt x="811276" y="94132"/>
                  </a:lnTo>
                  <a:lnTo>
                    <a:pt x="774230" y="70243"/>
                  </a:lnTo>
                  <a:lnTo>
                    <a:pt x="735101" y="49542"/>
                  </a:lnTo>
                  <a:lnTo>
                    <a:pt x="694067" y="32194"/>
                  </a:lnTo>
                  <a:lnTo>
                    <a:pt x="651319" y="18376"/>
                  </a:lnTo>
                  <a:lnTo>
                    <a:pt x="607021" y="8293"/>
                  </a:lnTo>
                  <a:lnTo>
                    <a:pt x="561365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4987" y="32194"/>
                  </a:lnTo>
                  <a:lnTo>
                    <a:pt x="293954" y="49542"/>
                  </a:lnTo>
                  <a:lnTo>
                    <a:pt x="254825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19" y="217805"/>
                  </a:lnTo>
                  <a:lnTo>
                    <a:pt x="70243" y="254838"/>
                  </a:lnTo>
                  <a:lnTo>
                    <a:pt x="49530" y="293966"/>
                  </a:lnTo>
                  <a:lnTo>
                    <a:pt x="32181" y="335000"/>
                  </a:lnTo>
                  <a:lnTo>
                    <a:pt x="18376" y="377761"/>
                  </a:lnTo>
                  <a:lnTo>
                    <a:pt x="8280" y="422046"/>
                  </a:lnTo>
                  <a:lnTo>
                    <a:pt x="2095" y="467702"/>
                  </a:lnTo>
                  <a:lnTo>
                    <a:pt x="0" y="514540"/>
                  </a:lnTo>
                  <a:lnTo>
                    <a:pt x="2095" y="561378"/>
                  </a:lnTo>
                  <a:lnTo>
                    <a:pt x="8280" y="607034"/>
                  </a:lnTo>
                  <a:lnTo>
                    <a:pt x="18376" y="651332"/>
                  </a:lnTo>
                  <a:lnTo>
                    <a:pt x="32181" y="694093"/>
                  </a:lnTo>
                  <a:lnTo>
                    <a:pt x="49530" y="735126"/>
                  </a:lnTo>
                  <a:lnTo>
                    <a:pt x="70243" y="774255"/>
                  </a:lnTo>
                  <a:lnTo>
                    <a:pt x="94119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196" y="1153172"/>
                  </a:lnTo>
                  <a:lnTo>
                    <a:pt x="252564" y="1171625"/>
                  </a:lnTo>
                  <a:lnTo>
                    <a:pt x="286092" y="1178382"/>
                  </a:lnTo>
                  <a:lnTo>
                    <a:pt x="318020" y="1178382"/>
                  </a:lnTo>
                  <a:lnTo>
                    <a:pt x="351536" y="1171625"/>
                  </a:lnTo>
                  <a:lnTo>
                    <a:pt x="378904" y="1153172"/>
                  </a:lnTo>
                  <a:lnTo>
                    <a:pt x="397357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65" y="1026998"/>
                  </a:lnTo>
                  <a:lnTo>
                    <a:pt x="607021" y="1020813"/>
                  </a:lnTo>
                  <a:lnTo>
                    <a:pt x="624941" y="1016736"/>
                  </a:lnTo>
                  <a:lnTo>
                    <a:pt x="624941" y="1092263"/>
                  </a:lnTo>
                  <a:lnTo>
                    <a:pt x="631710" y="1125791"/>
                  </a:lnTo>
                  <a:lnTo>
                    <a:pt x="650163" y="1153172"/>
                  </a:lnTo>
                  <a:lnTo>
                    <a:pt x="677532" y="1171625"/>
                  </a:lnTo>
                  <a:lnTo>
                    <a:pt x="711034" y="1178382"/>
                  </a:lnTo>
                  <a:lnTo>
                    <a:pt x="742988" y="1178382"/>
                  </a:lnTo>
                  <a:lnTo>
                    <a:pt x="776503" y="1171625"/>
                  </a:lnTo>
                  <a:lnTo>
                    <a:pt x="803871" y="1153172"/>
                  </a:lnTo>
                  <a:lnTo>
                    <a:pt x="822325" y="1125791"/>
                  </a:lnTo>
                  <a:lnTo>
                    <a:pt x="829081" y="1092263"/>
                  </a:lnTo>
                  <a:lnTo>
                    <a:pt x="829081" y="921207"/>
                  </a:lnTo>
                  <a:lnTo>
                    <a:pt x="846048" y="908088"/>
                  </a:lnTo>
                  <a:lnTo>
                    <a:pt x="878370" y="878395"/>
                  </a:lnTo>
                  <a:lnTo>
                    <a:pt x="908062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38" y="735126"/>
                  </a:lnTo>
                  <a:lnTo>
                    <a:pt x="996899" y="694093"/>
                  </a:lnTo>
                  <a:lnTo>
                    <a:pt x="1010704" y="651332"/>
                  </a:lnTo>
                  <a:lnTo>
                    <a:pt x="1020800" y="607034"/>
                  </a:lnTo>
                  <a:lnTo>
                    <a:pt x="1026985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D12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60190" y="548843"/>
              <a:ext cx="88087" cy="1657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59463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17" y="0"/>
                  </a:moveTo>
                  <a:lnTo>
                    <a:pt x="50012" y="0"/>
                  </a:lnTo>
                  <a:lnTo>
                    <a:pt x="40295" y="796"/>
                  </a:lnTo>
                  <a:lnTo>
                    <a:pt x="31210" y="3084"/>
                  </a:lnTo>
                  <a:lnTo>
                    <a:pt x="22934" y="6713"/>
                  </a:lnTo>
                  <a:lnTo>
                    <a:pt x="15646" y="11531"/>
                  </a:lnTo>
                  <a:lnTo>
                    <a:pt x="33108" y="41821"/>
                  </a:lnTo>
                  <a:lnTo>
                    <a:pt x="0" y="41821"/>
                  </a:lnTo>
                  <a:lnTo>
                    <a:pt x="0" y="42113"/>
                  </a:lnTo>
                  <a:lnTo>
                    <a:pt x="33108" y="42113"/>
                  </a:lnTo>
                  <a:lnTo>
                    <a:pt x="15532" y="72605"/>
                  </a:lnTo>
                  <a:lnTo>
                    <a:pt x="22816" y="77458"/>
                  </a:lnTo>
                  <a:lnTo>
                    <a:pt x="31115" y="81124"/>
                  </a:lnTo>
                  <a:lnTo>
                    <a:pt x="40242" y="83442"/>
                  </a:lnTo>
                  <a:lnTo>
                    <a:pt x="50012" y="84251"/>
                  </a:lnTo>
                  <a:lnTo>
                    <a:pt x="547217" y="84251"/>
                  </a:lnTo>
                  <a:lnTo>
                    <a:pt x="556988" y="83442"/>
                  </a:lnTo>
                  <a:lnTo>
                    <a:pt x="566118" y="81124"/>
                  </a:lnTo>
                  <a:lnTo>
                    <a:pt x="574424" y="77458"/>
                  </a:lnTo>
                  <a:lnTo>
                    <a:pt x="581723" y="72605"/>
                  </a:lnTo>
                  <a:lnTo>
                    <a:pt x="564108" y="42113"/>
                  </a:lnTo>
                  <a:lnTo>
                    <a:pt x="597217" y="42113"/>
                  </a:lnTo>
                  <a:lnTo>
                    <a:pt x="597217" y="41821"/>
                  </a:lnTo>
                  <a:lnTo>
                    <a:pt x="564108" y="41821"/>
                  </a:lnTo>
                  <a:lnTo>
                    <a:pt x="581571" y="11531"/>
                  </a:lnTo>
                  <a:lnTo>
                    <a:pt x="574299" y="6713"/>
                  </a:lnTo>
                  <a:lnTo>
                    <a:pt x="566032" y="3084"/>
                  </a:lnTo>
                  <a:lnTo>
                    <a:pt x="556946" y="796"/>
                  </a:lnTo>
                  <a:lnTo>
                    <a:pt x="54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59460" y="809421"/>
              <a:ext cx="597535" cy="392430"/>
            </a:xfrm>
            <a:custGeom>
              <a:avLst/>
              <a:gdLst/>
              <a:ahLst/>
              <a:cxnLst/>
              <a:rect l="l" t="t" r="r" b="b"/>
              <a:pathLst>
                <a:path w="597534" h="392430">
                  <a:moveTo>
                    <a:pt x="33108" y="349986"/>
                  </a:moveTo>
                  <a:lnTo>
                    <a:pt x="0" y="349986"/>
                  </a:lnTo>
                  <a:lnTo>
                    <a:pt x="1079" y="358736"/>
                  </a:lnTo>
                  <a:lnTo>
                    <a:pt x="4165" y="366864"/>
                  </a:lnTo>
                  <a:lnTo>
                    <a:pt x="9055" y="374167"/>
                  </a:lnTo>
                  <a:lnTo>
                    <a:pt x="15519" y="380479"/>
                  </a:lnTo>
                  <a:lnTo>
                    <a:pt x="33108" y="349986"/>
                  </a:lnTo>
                  <a:close/>
                </a:path>
                <a:path w="597534" h="392430">
                  <a:moveTo>
                    <a:pt x="33108" y="349694"/>
                  </a:moveTo>
                  <a:lnTo>
                    <a:pt x="15646" y="319405"/>
                  </a:lnTo>
                  <a:lnTo>
                    <a:pt x="14630" y="320192"/>
                  </a:lnTo>
                  <a:lnTo>
                    <a:pt x="8585" y="326377"/>
                  </a:lnTo>
                  <a:lnTo>
                    <a:pt x="4000" y="333476"/>
                  </a:lnTo>
                  <a:lnTo>
                    <a:pt x="1079" y="341299"/>
                  </a:lnTo>
                  <a:lnTo>
                    <a:pt x="0" y="349694"/>
                  </a:lnTo>
                  <a:lnTo>
                    <a:pt x="33108" y="349694"/>
                  </a:lnTo>
                  <a:close/>
                </a:path>
                <a:path w="597534" h="392430">
                  <a:moveTo>
                    <a:pt x="81381" y="349986"/>
                  </a:moveTo>
                  <a:lnTo>
                    <a:pt x="33108" y="349986"/>
                  </a:lnTo>
                  <a:lnTo>
                    <a:pt x="57238" y="391807"/>
                  </a:lnTo>
                  <a:lnTo>
                    <a:pt x="81381" y="349986"/>
                  </a:lnTo>
                  <a:close/>
                </a:path>
                <a:path w="597534" h="392430">
                  <a:moveTo>
                    <a:pt x="81381" y="349681"/>
                  </a:moveTo>
                  <a:lnTo>
                    <a:pt x="57238" y="307886"/>
                  </a:lnTo>
                  <a:lnTo>
                    <a:pt x="33108" y="349681"/>
                  </a:lnTo>
                  <a:lnTo>
                    <a:pt x="81381" y="349681"/>
                  </a:lnTo>
                  <a:close/>
                </a:path>
                <a:path w="597534" h="392430">
                  <a:moveTo>
                    <a:pt x="129654" y="349986"/>
                  </a:moveTo>
                  <a:lnTo>
                    <a:pt x="81381" y="349986"/>
                  </a:lnTo>
                  <a:lnTo>
                    <a:pt x="105511" y="391807"/>
                  </a:lnTo>
                  <a:lnTo>
                    <a:pt x="129654" y="349986"/>
                  </a:lnTo>
                  <a:close/>
                </a:path>
                <a:path w="597534" h="392430">
                  <a:moveTo>
                    <a:pt x="129654" y="349681"/>
                  </a:moveTo>
                  <a:lnTo>
                    <a:pt x="105511" y="307886"/>
                  </a:lnTo>
                  <a:lnTo>
                    <a:pt x="81381" y="349681"/>
                  </a:lnTo>
                  <a:lnTo>
                    <a:pt x="129654" y="349681"/>
                  </a:lnTo>
                  <a:close/>
                </a:path>
                <a:path w="597534" h="392430">
                  <a:moveTo>
                    <a:pt x="177927" y="349986"/>
                  </a:moveTo>
                  <a:lnTo>
                    <a:pt x="129654" y="349986"/>
                  </a:lnTo>
                  <a:lnTo>
                    <a:pt x="153784" y="391807"/>
                  </a:lnTo>
                  <a:lnTo>
                    <a:pt x="177927" y="349986"/>
                  </a:lnTo>
                  <a:close/>
                </a:path>
                <a:path w="597534" h="392430">
                  <a:moveTo>
                    <a:pt x="177927" y="349681"/>
                  </a:moveTo>
                  <a:lnTo>
                    <a:pt x="153784" y="307886"/>
                  </a:lnTo>
                  <a:lnTo>
                    <a:pt x="129654" y="349681"/>
                  </a:lnTo>
                  <a:lnTo>
                    <a:pt x="177927" y="349681"/>
                  </a:lnTo>
                  <a:close/>
                </a:path>
                <a:path w="597534" h="392430">
                  <a:moveTo>
                    <a:pt x="226187" y="349681"/>
                  </a:moveTo>
                  <a:lnTo>
                    <a:pt x="202057" y="307886"/>
                  </a:lnTo>
                  <a:lnTo>
                    <a:pt x="177927" y="349681"/>
                  </a:lnTo>
                  <a:lnTo>
                    <a:pt x="226187" y="349681"/>
                  </a:lnTo>
                  <a:close/>
                </a:path>
                <a:path w="597534" h="392430">
                  <a:moveTo>
                    <a:pt x="274459" y="349986"/>
                  </a:moveTo>
                  <a:lnTo>
                    <a:pt x="226199" y="349986"/>
                  </a:lnTo>
                  <a:lnTo>
                    <a:pt x="177927" y="349986"/>
                  </a:lnTo>
                  <a:lnTo>
                    <a:pt x="202057" y="391807"/>
                  </a:lnTo>
                  <a:lnTo>
                    <a:pt x="226187" y="349999"/>
                  </a:lnTo>
                  <a:lnTo>
                    <a:pt x="250317" y="391807"/>
                  </a:lnTo>
                  <a:lnTo>
                    <a:pt x="274459" y="349986"/>
                  </a:lnTo>
                  <a:close/>
                </a:path>
                <a:path w="597534" h="392430">
                  <a:moveTo>
                    <a:pt x="274459" y="349681"/>
                  </a:moveTo>
                  <a:lnTo>
                    <a:pt x="250317" y="307886"/>
                  </a:lnTo>
                  <a:lnTo>
                    <a:pt x="226187" y="349681"/>
                  </a:lnTo>
                  <a:lnTo>
                    <a:pt x="274459" y="349681"/>
                  </a:lnTo>
                  <a:close/>
                </a:path>
                <a:path w="597534" h="392430">
                  <a:moveTo>
                    <a:pt x="322757" y="349986"/>
                  </a:moveTo>
                  <a:lnTo>
                    <a:pt x="274459" y="349986"/>
                  </a:lnTo>
                  <a:lnTo>
                    <a:pt x="298589" y="391807"/>
                  </a:lnTo>
                  <a:lnTo>
                    <a:pt x="322757" y="349986"/>
                  </a:lnTo>
                  <a:close/>
                </a:path>
                <a:path w="597534" h="392430">
                  <a:moveTo>
                    <a:pt x="322757" y="349681"/>
                  </a:moveTo>
                  <a:lnTo>
                    <a:pt x="298589" y="307886"/>
                  </a:lnTo>
                  <a:lnTo>
                    <a:pt x="274459" y="349681"/>
                  </a:lnTo>
                  <a:lnTo>
                    <a:pt x="322757" y="349681"/>
                  </a:lnTo>
                  <a:close/>
                </a:path>
                <a:path w="597534" h="392430">
                  <a:moveTo>
                    <a:pt x="371030" y="349986"/>
                  </a:moveTo>
                  <a:lnTo>
                    <a:pt x="322757" y="349986"/>
                  </a:lnTo>
                  <a:lnTo>
                    <a:pt x="346862" y="391807"/>
                  </a:lnTo>
                  <a:lnTo>
                    <a:pt x="371030" y="349986"/>
                  </a:lnTo>
                  <a:close/>
                </a:path>
                <a:path w="597534" h="392430">
                  <a:moveTo>
                    <a:pt x="371030" y="349681"/>
                  </a:moveTo>
                  <a:lnTo>
                    <a:pt x="346862" y="307886"/>
                  </a:lnTo>
                  <a:lnTo>
                    <a:pt x="322757" y="349681"/>
                  </a:lnTo>
                  <a:lnTo>
                    <a:pt x="371030" y="349681"/>
                  </a:lnTo>
                  <a:close/>
                </a:path>
                <a:path w="597534" h="392430">
                  <a:moveTo>
                    <a:pt x="419303" y="349986"/>
                  </a:moveTo>
                  <a:lnTo>
                    <a:pt x="371030" y="349986"/>
                  </a:lnTo>
                  <a:lnTo>
                    <a:pt x="395135" y="391807"/>
                  </a:lnTo>
                  <a:lnTo>
                    <a:pt x="419303" y="349986"/>
                  </a:lnTo>
                  <a:close/>
                </a:path>
                <a:path w="597534" h="392430">
                  <a:moveTo>
                    <a:pt x="419303" y="349681"/>
                  </a:moveTo>
                  <a:lnTo>
                    <a:pt x="395135" y="307886"/>
                  </a:lnTo>
                  <a:lnTo>
                    <a:pt x="371030" y="349681"/>
                  </a:lnTo>
                  <a:lnTo>
                    <a:pt x="419303" y="349681"/>
                  </a:lnTo>
                  <a:close/>
                </a:path>
                <a:path w="597534" h="392430">
                  <a:moveTo>
                    <a:pt x="436460" y="137871"/>
                  </a:moveTo>
                  <a:lnTo>
                    <a:pt x="429437" y="94284"/>
                  </a:lnTo>
                  <a:lnTo>
                    <a:pt x="409867" y="56438"/>
                  </a:lnTo>
                  <a:lnTo>
                    <a:pt x="380022" y="26593"/>
                  </a:lnTo>
                  <a:lnTo>
                    <a:pt x="342188" y="7023"/>
                  </a:lnTo>
                  <a:lnTo>
                    <a:pt x="298615" y="0"/>
                  </a:lnTo>
                  <a:lnTo>
                    <a:pt x="255041" y="7023"/>
                  </a:lnTo>
                  <a:lnTo>
                    <a:pt x="217208" y="26593"/>
                  </a:lnTo>
                  <a:lnTo>
                    <a:pt x="187363" y="56438"/>
                  </a:lnTo>
                  <a:lnTo>
                    <a:pt x="167779" y="94284"/>
                  </a:lnTo>
                  <a:lnTo>
                    <a:pt x="160756" y="137871"/>
                  </a:lnTo>
                  <a:lnTo>
                    <a:pt x="167779" y="181432"/>
                  </a:lnTo>
                  <a:lnTo>
                    <a:pt x="187363" y="219278"/>
                  </a:lnTo>
                  <a:lnTo>
                    <a:pt x="217208" y="249110"/>
                  </a:lnTo>
                  <a:lnTo>
                    <a:pt x="255041" y="268681"/>
                  </a:lnTo>
                  <a:lnTo>
                    <a:pt x="298615" y="275704"/>
                  </a:lnTo>
                  <a:lnTo>
                    <a:pt x="342188" y="268681"/>
                  </a:lnTo>
                  <a:lnTo>
                    <a:pt x="380022" y="249110"/>
                  </a:lnTo>
                  <a:lnTo>
                    <a:pt x="409867" y="219278"/>
                  </a:lnTo>
                  <a:lnTo>
                    <a:pt x="429437" y="181432"/>
                  </a:lnTo>
                  <a:lnTo>
                    <a:pt x="436460" y="137871"/>
                  </a:lnTo>
                  <a:close/>
                </a:path>
                <a:path w="597534" h="392430">
                  <a:moveTo>
                    <a:pt x="467563" y="349681"/>
                  </a:moveTo>
                  <a:lnTo>
                    <a:pt x="443433" y="307886"/>
                  </a:lnTo>
                  <a:lnTo>
                    <a:pt x="419303" y="349681"/>
                  </a:lnTo>
                  <a:lnTo>
                    <a:pt x="467563" y="349681"/>
                  </a:lnTo>
                  <a:close/>
                </a:path>
                <a:path w="597534" h="392430">
                  <a:moveTo>
                    <a:pt x="515835" y="349986"/>
                  </a:moveTo>
                  <a:lnTo>
                    <a:pt x="467575" y="349986"/>
                  </a:lnTo>
                  <a:lnTo>
                    <a:pt x="419303" y="349986"/>
                  </a:lnTo>
                  <a:lnTo>
                    <a:pt x="443433" y="391807"/>
                  </a:lnTo>
                  <a:lnTo>
                    <a:pt x="467563" y="349999"/>
                  </a:lnTo>
                  <a:lnTo>
                    <a:pt x="491693" y="391807"/>
                  </a:lnTo>
                  <a:lnTo>
                    <a:pt x="515835" y="349986"/>
                  </a:lnTo>
                  <a:close/>
                </a:path>
                <a:path w="597534" h="392430">
                  <a:moveTo>
                    <a:pt x="515835" y="349681"/>
                  </a:moveTo>
                  <a:lnTo>
                    <a:pt x="491693" y="307886"/>
                  </a:lnTo>
                  <a:lnTo>
                    <a:pt x="467563" y="349681"/>
                  </a:lnTo>
                  <a:lnTo>
                    <a:pt x="515835" y="349681"/>
                  </a:lnTo>
                  <a:close/>
                </a:path>
                <a:path w="597534" h="392430">
                  <a:moveTo>
                    <a:pt x="564108" y="349986"/>
                  </a:moveTo>
                  <a:lnTo>
                    <a:pt x="515835" y="349986"/>
                  </a:lnTo>
                  <a:lnTo>
                    <a:pt x="539965" y="391807"/>
                  </a:lnTo>
                  <a:lnTo>
                    <a:pt x="564108" y="349986"/>
                  </a:lnTo>
                  <a:close/>
                </a:path>
                <a:path w="597534" h="392430">
                  <a:moveTo>
                    <a:pt x="564108" y="349681"/>
                  </a:moveTo>
                  <a:lnTo>
                    <a:pt x="539965" y="307886"/>
                  </a:lnTo>
                  <a:lnTo>
                    <a:pt x="515835" y="349681"/>
                  </a:lnTo>
                  <a:lnTo>
                    <a:pt x="564108" y="349681"/>
                  </a:lnTo>
                  <a:close/>
                </a:path>
                <a:path w="597534" h="392430">
                  <a:moveTo>
                    <a:pt x="597217" y="349986"/>
                  </a:moveTo>
                  <a:lnTo>
                    <a:pt x="564108" y="349986"/>
                  </a:lnTo>
                  <a:lnTo>
                    <a:pt x="581723" y="380479"/>
                  </a:lnTo>
                  <a:lnTo>
                    <a:pt x="588175" y="374167"/>
                  </a:lnTo>
                  <a:lnTo>
                    <a:pt x="593051" y="366864"/>
                  </a:lnTo>
                  <a:lnTo>
                    <a:pt x="596138" y="358736"/>
                  </a:lnTo>
                  <a:lnTo>
                    <a:pt x="597217" y="349986"/>
                  </a:lnTo>
                  <a:close/>
                </a:path>
                <a:path w="597534" h="392430">
                  <a:moveTo>
                    <a:pt x="597217" y="349694"/>
                  </a:moveTo>
                  <a:lnTo>
                    <a:pt x="596061" y="341007"/>
                  </a:lnTo>
                  <a:lnTo>
                    <a:pt x="592937" y="332930"/>
                  </a:lnTo>
                  <a:lnTo>
                    <a:pt x="588035" y="325678"/>
                  </a:lnTo>
                  <a:lnTo>
                    <a:pt x="581571" y="319405"/>
                  </a:lnTo>
                  <a:lnTo>
                    <a:pt x="564108" y="349681"/>
                  </a:lnTo>
                  <a:lnTo>
                    <a:pt x="597217" y="34969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83306" y="872495"/>
              <a:ext cx="149542" cy="14955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05043" y="2138571"/>
            <a:ext cx="1271926" cy="139249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555034" y="2126428"/>
            <a:ext cx="1204336" cy="1409645"/>
            <a:chOff x="4099690" y="2294726"/>
            <a:chExt cx="1083945" cy="1268730"/>
          </a:xfrm>
        </p:grpSpPr>
        <p:pic>
          <p:nvPicPr>
            <p:cNvPr id="76" name="object 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629" y="2366556"/>
              <a:ext cx="241744" cy="1772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51953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265785" y="0"/>
                  </a:moveTo>
                  <a:lnTo>
                    <a:pt x="110261" y="0"/>
                  </a:lnTo>
                  <a:lnTo>
                    <a:pt x="110261" y="274624"/>
                  </a:lnTo>
                  <a:lnTo>
                    <a:pt x="53555" y="277380"/>
                  </a:lnTo>
                  <a:lnTo>
                    <a:pt x="28916" y="284037"/>
                  </a:lnTo>
                  <a:lnTo>
                    <a:pt x="12314" y="300475"/>
                  </a:lnTo>
                  <a:lnTo>
                    <a:pt x="2944" y="321400"/>
                  </a:lnTo>
                  <a:lnTo>
                    <a:pt x="0" y="341515"/>
                  </a:lnTo>
                  <a:lnTo>
                    <a:pt x="0" y="350050"/>
                  </a:lnTo>
                  <a:lnTo>
                    <a:pt x="2944" y="366912"/>
                  </a:lnTo>
                  <a:lnTo>
                    <a:pt x="12314" y="380682"/>
                  </a:lnTo>
                  <a:lnTo>
                    <a:pt x="28916" y="389965"/>
                  </a:lnTo>
                  <a:lnTo>
                    <a:pt x="53555" y="393369"/>
                  </a:lnTo>
                  <a:lnTo>
                    <a:pt x="195910" y="393369"/>
                  </a:lnTo>
                  <a:lnTo>
                    <a:pt x="223099" y="389965"/>
                  </a:lnTo>
                  <a:lnTo>
                    <a:pt x="245311" y="380682"/>
                  </a:lnTo>
                  <a:lnTo>
                    <a:pt x="260291" y="366912"/>
                  </a:lnTo>
                  <a:lnTo>
                    <a:pt x="265785" y="350050"/>
                  </a:lnTo>
                  <a:lnTo>
                    <a:pt x="26578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355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291274" y="0"/>
                  </a:moveTo>
                  <a:lnTo>
                    <a:pt x="117614" y="0"/>
                  </a:lnTo>
                  <a:lnTo>
                    <a:pt x="110223" y="7340"/>
                  </a:lnTo>
                  <a:lnTo>
                    <a:pt x="110223" y="275399"/>
                  </a:lnTo>
                  <a:lnTo>
                    <a:pt x="69570" y="277380"/>
                  </a:lnTo>
                  <a:lnTo>
                    <a:pt x="38453" y="285386"/>
                  </a:lnTo>
                  <a:lnTo>
                    <a:pt x="16787" y="305254"/>
                  </a:lnTo>
                  <a:lnTo>
                    <a:pt x="4121" y="331326"/>
                  </a:lnTo>
                  <a:lnTo>
                    <a:pt x="0" y="357949"/>
                  </a:lnTo>
                  <a:lnTo>
                    <a:pt x="0" y="366483"/>
                  </a:lnTo>
                  <a:lnTo>
                    <a:pt x="3677" y="388016"/>
                  </a:lnTo>
                  <a:lnTo>
                    <a:pt x="15640" y="407206"/>
                  </a:lnTo>
                  <a:lnTo>
                    <a:pt x="37279" y="420976"/>
                  </a:lnTo>
                  <a:lnTo>
                    <a:pt x="69989" y="426250"/>
                  </a:lnTo>
                  <a:lnTo>
                    <a:pt x="212344" y="426250"/>
                  </a:lnTo>
                  <a:lnTo>
                    <a:pt x="246261" y="421624"/>
                  </a:lnTo>
                  <a:lnTo>
                    <a:pt x="273664" y="408935"/>
                  </a:lnTo>
                  <a:lnTo>
                    <a:pt x="288696" y="393369"/>
                  </a:lnTo>
                  <a:lnTo>
                    <a:pt x="69989" y="393369"/>
                  </a:lnTo>
                  <a:lnTo>
                    <a:pt x="48535" y="390104"/>
                  </a:lnTo>
                  <a:lnTo>
                    <a:pt x="37518" y="382422"/>
                  </a:lnTo>
                  <a:lnTo>
                    <a:pt x="33460" y="373492"/>
                  </a:lnTo>
                  <a:lnTo>
                    <a:pt x="32880" y="366483"/>
                  </a:lnTo>
                  <a:lnTo>
                    <a:pt x="32880" y="357949"/>
                  </a:lnTo>
                  <a:lnTo>
                    <a:pt x="34345" y="346256"/>
                  </a:lnTo>
                  <a:lnTo>
                    <a:pt x="39881" y="330339"/>
                  </a:lnTo>
                  <a:lnTo>
                    <a:pt x="51193" y="316308"/>
                  </a:lnTo>
                  <a:lnTo>
                    <a:pt x="69989" y="310273"/>
                  </a:lnTo>
                  <a:lnTo>
                    <a:pt x="70269" y="310273"/>
                  </a:lnTo>
                  <a:lnTo>
                    <a:pt x="136271" y="307060"/>
                  </a:lnTo>
                  <a:lnTo>
                    <a:pt x="143141" y="299808"/>
                  </a:lnTo>
                  <a:lnTo>
                    <a:pt x="143141" y="32880"/>
                  </a:lnTo>
                  <a:lnTo>
                    <a:pt x="298665" y="32880"/>
                  </a:lnTo>
                  <a:lnTo>
                    <a:pt x="298665" y="7340"/>
                  </a:lnTo>
                  <a:lnTo>
                    <a:pt x="291274" y="0"/>
                  </a:lnTo>
                  <a:close/>
                </a:path>
                <a:path w="299085" h="426720">
                  <a:moveTo>
                    <a:pt x="298665" y="32880"/>
                  </a:moveTo>
                  <a:lnTo>
                    <a:pt x="265772" y="32880"/>
                  </a:lnTo>
                  <a:lnTo>
                    <a:pt x="265772" y="366483"/>
                  </a:lnTo>
                  <a:lnTo>
                    <a:pt x="261725" y="376031"/>
                  </a:lnTo>
                  <a:lnTo>
                    <a:pt x="250526" y="384679"/>
                  </a:lnTo>
                  <a:lnTo>
                    <a:pt x="233593" y="390951"/>
                  </a:lnTo>
                  <a:lnTo>
                    <a:pt x="212344" y="393369"/>
                  </a:lnTo>
                  <a:lnTo>
                    <a:pt x="288696" y="393369"/>
                  </a:lnTo>
                  <a:lnTo>
                    <a:pt x="291987" y="389961"/>
                  </a:lnTo>
                  <a:lnTo>
                    <a:pt x="298665" y="366483"/>
                  </a:lnTo>
                  <a:lnTo>
                    <a:pt x="298665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5266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155524" y="0"/>
                  </a:moveTo>
                  <a:lnTo>
                    <a:pt x="0" y="0"/>
                  </a:lnTo>
                  <a:lnTo>
                    <a:pt x="0" y="350050"/>
                  </a:lnTo>
                  <a:lnTo>
                    <a:pt x="5490" y="366912"/>
                  </a:lnTo>
                  <a:lnTo>
                    <a:pt x="20461" y="380682"/>
                  </a:lnTo>
                  <a:lnTo>
                    <a:pt x="42664" y="389965"/>
                  </a:lnTo>
                  <a:lnTo>
                    <a:pt x="69849" y="393369"/>
                  </a:lnTo>
                  <a:lnTo>
                    <a:pt x="212204" y="393369"/>
                  </a:lnTo>
                  <a:lnTo>
                    <a:pt x="236848" y="389965"/>
                  </a:lnTo>
                  <a:lnTo>
                    <a:pt x="253458" y="380682"/>
                  </a:lnTo>
                  <a:lnTo>
                    <a:pt x="262837" y="366912"/>
                  </a:lnTo>
                  <a:lnTo>
                    <a:pt x="265785" y="350050"/>
                  </a:lnTo>
                  <a:lnTo>
                    <a:pt x="265785" y="341515"/>
                  </a:lnTo>
                  <a:lnTo>
                    <a:pt x="253458" y="300475"/>
                  </a:lnTo>
                  <a:lnTo>
                    <a:pt x="212204" y="277380"/>
                  </a:lnTo>
                  <a:lnTo>
                    <a:pt x="155524" y="274624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8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181051" y="0"/>
                  </a:moveTo>
                  <a:lnTo>
                    <a:pt x="7365" y="0"/>
                  </a:lnTo>
                  <a:lnTo>
                    <a:pt x="0" y="7340"/>
                  </a:lnTo>
                  <a:lnTo>
                    <a:pt x="0" y="366483"/>
                  </a:lnTo>
                  <a:lnTo>
                    <a:pt x="6679" y="389961"/>
                  </a:lnTo>
                  <a:lnTo>
                    <a:pt x="25003" y="408935"/>
                  </a:lnTo>
                  <a:lnTo>
                    <a:pt x="52399" y="421624"/>
                  </a:lnTo>
                  <a:lnTo>
                    <a:pt x="86296" y="426250"/>
                  </a:lnTo>
                  <a:lnTo>
                    <a:pt x="228650" y="426250"/>
                  </a:lnTo>
                  <a:lnTo>
                    <a:pt x="261377" y="420976"/>
                  </a:lnTo>
                  <a:lnTo>
                    <a:pt x="283029" y="407206"/>
                  </a:lnTo>
                  <a:lnTo>
                    <a:pt x="291659" y="393369"/>
                  </a:lnTo>
                  <a:lnTo>
                    <a:pt x="86296" y="393369"/>
                  </a:lnTo>
                  <a:lnTo>
                    <a:pt x="65061" y="390951"/>
                  </a:lnTo>
                  <a:lnTo>
                    <a:pt x="48136" y="384679"/>
                  </a:lnTo>
                  <a:lnTo>
                    <a:pt x="36940" y="376031"/>
                  </a:lnTo>
                  <a:lnTo>
                    <a:pt x="32892" y="366483"/>
                  </a:lnTo>
                  <a:lnTo>
                    <a:pt x="32892" y="32880"/>
                  </a:lnTo>
                  <a:lnTo>
                    <a:pt x="188417" y="32880"/>
                  </a:lnTo>
                  <a:lnTo>
                    <a:pt x="188417" y="7340"/>
                  </a:lnTo>
                  <a:lnTo>
                    <a:pt x="181051" y="0"/>
                  </a:lnTo>
                  <a:close/>
                </a:path>
                <a:path w="299085" h="426720">
                  <a:moveTo>
                    <a:pt x="188417" y="32880"/>
                  </a:moveTo>
                  <a:lnTo>
                    <a:pt x="155524" y="32880"/>
                  </a:lnTo>
                  <a:lnTo>
                    <a:pt x="155524" y="299808"/>
                  </a:lnTo>
                  <a:lnTo>
                    <a:pt x="162394" y="307060"/>
                  </a:lnTo>
                  <a:lnTo>
                    <a:pt x="228650" y="310273"/>
                  </a:lnTo>
                  <a:lnTo>
                    <a:pt x="247451" y="316308"/>
                  </a:lnTo>
                  <a:lnTo>
                    <a:pt x="258772" y="330339"/>
                  </a:lnTo>
                  <a:lnTo>
                    <a:pt x="264315" y="346256"/>
                  </a:lnTo>
                  <a:lnTo>
                    <a:pt x="265785" y="357949"/>
                  </a:lnTo>
                  <a:lnTo>
                    <a:pt x="265785" y="366483"/>
                  </a:lnTo>
                  <a:lnTo>
                    <a:pt x="265205" y="373492"/>
                  </a:lnTo>
                  <a:lnTo>
                    <a:pt x="261143" y="382422"/>
                  </a:lnTo>
                  <a:lnTo>
                    <a:pt x="250119" y="390104"/>
                  </a:lnTo>
                  <a:lnTo>
                    <a:pt x="228650" y="393369"/>
                  </a:lnTo>
                  <a:lnTo>
                    <a:pt x="291659" y="393369"/>
                  </a:lnTo>
                  <a:lnTo>
                    <a:pt x="294998" y="388016"/>
                  </a:lnTo>
                  <a:lnTo>
                    <a:pt x="298678" y="366483"/>
                  </a:lnTo>
                  <a:lnTo>
                    <a:pt x="298678" y="357949"/>
                  </a:lnTo>
                  <a:lnTo>
                    <a:pt x="281889" y="305254"/>
                  </a:lnTo>
                  <a:lnTo>
                    <a:pt x="229095" y="277380"/>
                  </a:lnTo>
                  <a:lnTo>
                    <a:pt x="188417" y="275399"/>
                  </a:lnTo>
                  <a:lnTo>
                    <a:pt x="188417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44" y="2492719"/>
              <a:ext cx="1050925" cy="818515"/>
            </a:xfrm>
            <a:custGeom>
              <a:avLst/>
              <a:gdLst/>
              <a:ahLst/>
              <a:cxnLst/>
              <a:rect l="l" t="t" r="r" b="b"/>
              <a:pathLst>
                <a:path w="1050925" h="818514">
                  <a:moveTo>
                    <a:pt x="641565" y="0"/>
                  </a:moveTo>
                  <a:lnTo>
                    <a:pt x="409143" y="0"/>
                  </a:lnTo>
                  <a:lnTo>
                    <a:pt x="361427" y="2752"/>
                  </a:lnTo>
                  <a:lnTo>
                    <a:pt x="315328" y="10806"/>
                  </a:lnTo>
                  <a:lnTo>
                    <a:pt x="271153" y="23854"/>
                  </a:lnTo>
                  <a:lnTo>
                    <a:pt x="229209" y="41589"/>
                  </a:lnTo>
                  <a:lnTo>
                    <a:pt x="189803" y="63703"/>
                  </a:lnTo>
                  <a:lnTo>
                    <a:pt x="153241" y="89890"/>
                  </a:lnTo>
                  <a:lnTo>
                    <a:pt x="119832" y="119843"/>
                  </a:lnTo>
                  <a:lnTo>
                    <a:pt x="89881" y="153254"/>
                  </a:lnTo>
                  <a:lnTo>
                    <a:pt x="63696" y="189817"/>
                  </a:lnTo>
                  <a:lnTo>
                    <a:pt x="41584" y="229224"/>
                  </a:lnTo>
                  <a:lnTo>
                    <a:pt x="23851" y="271169"/>
                  </a:lnTo>
                  <a:lnTo>
                    <a:pt x="10805" y="315344"/>
                  </a:lnTo>
                  <a:lnTo>
                    <a:pt x="2752" y="361441"/>
                  </a:lnTo>
                  <a:lnTo>
                    <a:pt x="0" y="409155"/>
                  </a:lnTo>
                  <a:lnTo>
                    <a:pt x="2752" y="456872"/>
                  </a:lnTo>
                  <a:lnTo>
                    <a:pt x="10805" y="502971"/>
                  </a:lnTo>
                  <a:lnTo>
                    <a:pt x="23851" y="547147"/>
                  </a:lnTo>
                  <a:lnTo>
                    <a:pt x="41584" y="589092"/>
                  </a:lnTo>
                  <a:lnTo>
                    <a:pt x="63696" y="628499"/>
                  </a:lnTo>
                  <a:lnTo>
                    <a:pt x="89881" y="665062"/>
                  </a:lnTo>
                  <a:lnTo>
                    <a:pt x="119832" y="698473"/>
                  </a:lnTo>
                  <a:lnTo>
                    <a:pt x="153241" y="728425"/>
                  </a:lnTo>
                  <a:lnTo>
                    <a:pt x="189803" y="754611"/>
                  </a:lnTo>
                  <a:lnTo>
                    <a:pt x="229209" y="776724"/>
                  </a:lnTo>
                  <a:lnTo>
                    <a:pt x="271153" y="794458"/>
                  </a:lnTo>
                  <a:lnTo>
                    <a:pt x="315328" y="807505"/>
                  </a:lnTo>
                  <a:lnTo>
                    <a:pt x="361427" y="815559"/>
                  </a:lnTo>
                  <a:lnTo>
                    <a:pt x="409143" y="818311"/>
                  </a:lnTo>
                  <a:lnTo>
                    <a:pt x="641565" y="818311"/>
                  </a:lnTo>
                  <a:lnTo>
                    <a:pt x="689277" y="815559"/>
                  </a:lnTo>
                  <a:lnTo>
                    <a:pt x="735372" y="807505"/>
                  </a:lnTo>
                  <a:lnTo>
                    <a:pt x="779544" y="794458"/>
                  </a:lnTo>
                  <a:lnTo>
                    <a:pt x="821486" y="776724"/>
                  </a:lnTo>
                  <a:lnTo>
                    <a:pt x="860891" y="754611"/>
                  </a:lnTo>
                  <a:lnTo>
                    <a:pt x="897451" y="728425"/>
                  </a:lnTo>
                  <a:lnTo>
                    <a:pt x="930860" y="698473"/>
                  </a:lnTo>
                  <a:lnTo>
                    <a:pt x="960811" y="665062"/>
                  </a:lnTo>
                  <a:lnTo>
                    <a:pt x="986997" y="628499"/>
                  </a:lnTo>
                  <a:lnTo>
                    <a:pt x="1009110" y="589092"/>
                  </a:lnTo>
                  <a:lnTo>
                    <a:pt x="1026843" y="547147"/>
                  </a:lnTo>
                  <a:lnTo>
                    <a:pt x="1039890" y="502971"/>
                  </a:lnTo>
                  <a:lnTo>
                    <a:pt x="1047943" y="456872"/>
                  </a:lnTo>
                  <a:lnTo>
                    <a:pt x="1050696" y="409155"/>
                  </a:lnTo>
                  <a:lnTo>
                    <a:pt x="1047943" y="361441"/>
                  </a:lnTo>
                  <a:lnTo>
                    <a:pt x="1039890" y="315344"/>
                  </a:lnTo>
                  <a:lnTo>
                    <a:pt x="1026843" y="271169"/>
                  </a:lnTo>
                  <a:lnTo>
                    <a:pt x="1009110" y="229224"/>
                  </a:lnTo>
                  <a:lnTo>
                    <a:pt x="986997" y="189817"/>
                  </a:lnTo>
                  <a:lnTo>
                    <a:pt x="960811" y="153254"/>
                  </a:lnTo>
                  <a:lnTo>
                    <a:pt x="930860" y="119843"/>
                  </a:lnTo>
                  <a:lnTo>
                    <a:pt x="897451" y="89890"/>
                  </a:lnTo>
                  <a:lnTo>
                    <a:pt x="860891" y="63703"/>
                  </a:lnTo>
                  <a:lnTo>
                    <a:pt x="821486" y="41589"/>
                  </a:lnTo>
                  <a:lnTo>
                    <a:pt x="779544" y="23854"/>
                  </a:lnTo>
                  <a:lnTo>
                    <a:pt x="735372" y="10806"/>
                  </a:lnTo>
                  <a:lnTo>
                    <a:pt x="689277" y="2752"/>
                  </a:lnTo>
                  <a:lnTo>
                    <a:pt x="64156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687" y="2476283"/>
              <a:ext cx="1083945" cy="851535"/>
            </a:xfrm>
            <a:custGeom>
              <a:avLst/>
              <a:gdLst/>
              <a:ahLst/>
              <a:cxnLst/>
              <a:rect l="l" t="t" r="r" b="b"/>
              <a:pathLst>
                <a:path w="1083945" h="851535">
                  <a:moveTo>
                    <a:pt x="936180" y="411314"/>
                  </a:moveTo>
                  <a:lnTo>
                    <a:pt x="928839" y="403961"/>
                  </a:lnTo>
                  <a:lnTo>
                    <a:pt x="910666" y="403961"/>
                  </a:lnTo>
                  <a:lnTo>
                    <a:pt x="903287" y="411314"/>
                  </a:lnTo>
                  <a:lnTo>
                    <a:pt x="903287" y="420395"/>
                  </a:lnTo>
                  <a:lnTo>
                    <a:pt x="898194" y="470141"/>
                  </a:lnTo>
                  <a:lnTo>
                    <a:pt x="883653" y="516813"/>
                  </a:lnTo>
                  <a:lnTo>
                    <a:pt x="860729" y="559320"/>
                  </a:lnTo>
                  <a:lnTo>
                    <a:pt x="830503" y="596557"/>
                  </a:lnTo>
                  <a:lnTo>
                    <a:pt x="794054" y="627430"/>
                  </a:lnTo>
                  <a:lnTo>
                    <a:pt x="752436" y="650849"/>
                  </a:lnTo>
                  <a:lnTo>
                    <a:pt x="706729" y="665695"/>
                  </a:lnTo>
                  <a:lnTo>
                    <a:pt x="658025" y="670890"/>
                  </a:lnTo>
                  <a:lnTo>
                    <a:pt x="425602" y="670890"/>
                  </a:lnTo>
                  <a:lnTo>
                    <a:pt x="376885" y="665695"/>
                  </a:lnTo>
                  <a:lnTo>
                    <a:pt x="331177" y="650849"/>
                  </a:lnTo>
                  <a:lnTo>
                    <a:pt x="289560" y="627430"/>
                  </a:lnTo>
                  <a:lnTo>
                    <a:pt x="253111" y="596557"/>
                  </a:lnTo>
                  <a:lnTo>
                    <a:pt x="222885" y="559320"/>
                  </a:lnTo>
                  <a:lnTo>
                    <a:pt x="199961" y="516813"/>
                  </a:lnTo>
                  <a:lnTo>
                    <a:pt x="185420" y="470141"/>
                  </a:lnTo>
                  <a:lnTo>
                    <a:pt x="180340" y="420395"/>
                  </a:lnTo>
                  <a:lnTo>
                    <a:pt x="180340" y="411314"/>
                  </a:lnTo>
                  <a:lnTo>
                    <a:pt x="172974" y="403961"/>
                  </a:lnTo>
                  <a:lnTo>
                    <a:pt x="154813" y="403961"/>
                  </a:lnTo>
                  <a:lnTo>
                    <a:pt x="147447" y="411314"/>
                  </a:lnTo>
                  <a:lnTo>
                    <a:pt x="147447" y="420395"/>
                  </a:lnTo>
                  <a:lnTo>
                    <a:pt x="152781" y="475310"/>
                  </a:lnTo>
                  <a:lnTo>
                    <a:pt x="168452" y="527596"/>
                  </a:lnTo>
                  <a:lnTo>
                    <a:pt x="193967" y="576046"/>
                  </a:lnTo>
                  <a:lnTo>
                    <a:pt x="228828" y="619442"/>
                  </a:lnTo>
                  <a:lnTo>
                    <a:pt x="271500" y="655561"/>
                  </a:lnTo>
                  <a:lnTo>
                    <a:pt x="319328" y="681990"/>
                  </a:lnTo>
                  <a:lnTo>
                    <a:pt x="371094" y="698233"/>
                  </a:lnTo>
                  <a:lnTo>
                    <a:pt x="425602" y="703757"/>
                  </a:lnTo>
                  <a:lnTo>
                    <a:pt x="658025" y="703757"/>
                  </a:lnTo>
                  <a:lnTo>
                    <a:pt x="712520" y="698233"/>
                  </a:lnTo>
                  <a:lnTo>
                    <a:pt x="764298" y="681990"/>
                  </a:lnTo>
                  <a:lnTo>
                    <a:pt x="812114" y="655561"/>
                  </a:lnTo>
                  <a:lnTo>
                    <a:pt x="854798" y="619442"/>
                  </a:lnTo>
                  <a:lnTo>
                    <a:pt x="889647" y="576046"/>
                  </a:lnTo>
                  <a:lnTo>
                    <a:pt x="915162" y="527596"/>
                  </a:lnTo>
                  <a:lnTo>
                    <a:pt x="930833" y="475310"/>
                  </a:lnTo>
                  <a:lnTo>
                    <a:pt x="936180" y="420395"/>
                  </a:lnTo>
                  <a:lnTo>
                    <a:pt x="936180" y="411314"/>
                  </a:lnTo>
                  <a:close/>
                </a:path>
                <a:path w="1083945" h="851535">
                  <a:moveTo>
                    <a:pt x="1083627" y="425602"/>
                  </a:moveTo>
                  <a:lnTo>
                    <a:pt x="1081125" y="379285"/>
                  </a:lnTo>
                  <a:lnTo>
                    <a:pt x="1073785" y="334403"/>
                  </a:lnTo>
                  <a:lnTo>
                    <a:pt x="1061885" y="291223"/>
                  </a:lnTo>
                  <a:lnTo>
                    <a:pt x="1050734" y="262851"/>
                  </a:lnTo>
                  <a:lnTo>
                    <a:pt x="1050734" y="425602"/>
                  </a:lnTo>
                  <a:lnTo>
                    <a:pt x="1047661" y="474789"/>
                  </a:lnTo>
                  <a:lnTo>
                    <a:pt x="1038720" y="522173"/>
                  </a:lnTo>
                  <a:lnTo>
                    <a:pt x="1024255" y="567385"/>
                  </a:lnTo>
                  <a:lnTo>
                    <a:pt x="1004658" y="610057"/>
                  </a:lnTo>
                  <a:lnTo>
                    <a:pt x="980274" y="649808"/>
                  </a:lnTo>
                  <a:lnTo>
                    <a:pt x="951509" y="686269"/>
                  </a:lnTo>
                  <a:lnTo>
                    <a:pt x="918705" y="719074"/>
                  </a:lnTo>
                  <a:lnTo>
                    <a:pt x="882243" y="747839"/>
                  </a:lnTo>
                  <a:lnTo>
                    <a:pt x="842492" y="772223"/>
                  </a:lnTo>
                  <a:lnTo>
                    <a:pt x="799820" y="791819"/>
                  </a:lnTo>
                  <a:lnTo>
                    <a:pt x="754608" y="806284"/>
                  </a:lnTo>
                  <a:lnTo>
                    <a:pt x="707212" y="815225"/>
                  </a:lnTo>
                  <a:lnTo>
                    <a:pt x="658025" y="818299"/>
                  </a:lnTo>
                  <a:lnTo>
                    <a:pt x="425602" y="818299"/>
                  </a:lnTo>
                  <a:lnTo>
                    <a:pt x="376402" y="815225"/>
                  </a:lnTo>
                  <a:lnTo>
                    <a:pt x="329018" y="806284"/>
                  </a:lnTo>
                  <a:lnTo>
                    <a:pt x="283794" y="791819"/>
                  </a:lnTo>
                  <a:lnTo>
                    <a:pt x="241134" y="772223"/>
                  </a:lnTo>
                  <a:lnTo>
                    <a:pt x="201371" y="747839"/>
                  </a:lnTo>
                  <a:lnTo>
                    <a:pt x="164909" y="719074"/>
                  </a:lnTo>
                  <a:lnTo>
                    <a:pt x="132105" y="686269"/>
                  </a:lnTo>
                  <a:lnTo>
                    <a:pt x="103327" y="649808"/>
                  </a:lnTo>
                  <a:lnTo>
                    <a:pt x="78955" y="610057"/>
                  </a:lnTo>
                  <a:lnTo>
                    <a:pt x="59347" y="567385"/>
                  </a:lnTo>
                  <a:lnTo>
                    <a:pt x="44881" y="522173"/>
                  </a:lnTo>
                  <a:lnTo>
                    <a:pt x="35928" y="474789"/>
                  </a:lnTo>
                  <a:lnTo>
                    <a:pt x="32867" y="425602"/>
                  </a:lnTo>
                  <a:lnTo>
                    <a:pt x="35928" y="376402"/>
                  </a:lnTo>
                  <a:lnTo>
                    <a:pt x="44881" y="329018"/>
                  </a:lnTo>
                  <a:lnTo>
                    <a:pt x="59347" y="283806"/>
                  </a:lnTo>
                  <a:lnTo>
                    <a:pt x="78955" y="241134"/>
                  </a:lnTo>
                  <a:lnTo>
                    <a:pt x="103327" y="201383"/>
                  </a:lnTo>
                  <a:lnTo>
                    <a:pt x="132105" y="164922"/>
                  </a:lnTo>
                  <a:lnTo>
                    <a:pt x="164909" y="132105"/>
                  </a:lnTo>
                  <a:lnTo>
                    <a:pt x="201371" y="103339"/>
                  </a:lnTo>
                  <a:lnTo>
                    <a:pt x="241134" y="78955"/>
                  </a:lnTo>
                  <a:lnTo>
                    <a:pt x="283794" y="59359"/>
                  </a:lnTo>
                  <a:lnTo>
                    <a:pt x="329018" y="44894"/>
                  </a:lnTo>
                  <a:lnTo>
                    <a:pt x="376402" y="35941"/>
                  </a:lnTo>
                  <a:lnTo>
                    <a:pt x="425602" y="32880"/>
                  </a:lnTo>
                  <a:lnTo>
                    <a:pt x="658025" y="32880"/>
                  </a:lnTo>
                  <a:lnTo>
                    <a:pt x="707212" y="35941"/>
                  </a:lnTo>
                  <a:lnTo>
                    <a:pt x="754608" y="44894"/>
                  </a:lnTo>
                  <a:lnTo>
                    <a:pt x="799820" y="59359"/>
                  </a:lnTo>
                  <a:lnTo>
                    <a:pt x="842492" y="78955"/>
                  </a:lnTo>
                  <a:lnTo>
                    <a:pt x="882243" y="103339"/>
                  </a:lnTo>
                  <a:lnTo>
                    <a:pt x="918705" y="132105"/>
                  </a:lnTo>
                  <a:lnTo>
                    <a:pt x="951509" y="164922"/>
                  </a:lnTo>
                  <a:lnTo>
                    <a:pt x="980274" y="201383"/>
                  </a:lnTo>
                  <a:lnTo>
                    <a:pt x="1004658" y="241134"/>
                  </a:lnTo>
                  <a:lnTo>
                    <a:pt x="1024255" y="283806"/>
                  </a:lnTo>
                  <a:lnTo>
                    <a:pt x="1038720" y="329018"/>
                  </a:lnTo>
                  <a:lnTo>
                    <a:pt x="1047661" y="376402"/>
                  </a:lnTo>
                  <a:lnTo>
                    <a:pt x="1050734" y="425602"/>
                  </a:lnTo>
                  <a:lnTo>
                    <a:pt x="1050734" y="262851"/>
                  </a:lnTo>
                  <a:lnTo>
                    <a:pt x="1025423" y="210959"/>
                  </a:lnTo>
                  <a:lnTo>
                    <a:pt x="1001395" y="174409"/>
                  </a:lnTo>
                  <a:lnTo>
                    <a:pt x="973836" y="140589"/>
                  </a:lnTo>
                  <a:lnTo>
                    <a:pt x="943013" y="109778"/>
                  </a:lnTo>
                  <a:lnTo>
                    <a:pt x="909205" y="82219"/>
                  </a:lnTo>
                  <a:lnTo>
                    <a:pt x="872655" y="58191"/>
                  </a:lnTo>
                  <a:lnTo>
                    <a:pt x="833628" y="37934"/>
                  </a:lnTo>
                  <a:lnTo>
                    <a:pt x="820750" y="32880"/>
                  </a:lnTo>
                  <a:lnTo>
                    <a:pt x="792391" y="21729"/>
                  </a:lnTo>
                  <a:lnTo>
                    <a:pt x="749198" y="9829"/>
                  </a:lnTo>
                  <a:lnTo>
                    <a:pt x="704329" y="2501"/>
                  </a:lnTo>
                  <a:lnTo>
                    <a:pt x="658025" y="0"/>
                  </a:lnTo>
                  <a:lnTo>
                    <a:pt x="425602" y="0"/>
                  </a:lnTo>
                  <a:lnTo>
                    <a:pt x="379285" y="2501"/>
                  </a:lnTo>
                  <a:lnTo>
                    <a:pt x="334403" y="9829"/>
                  </a:lnTo>
                  <a:lnTo>
                    <a:pt x="291223" y="21729"/>
                  </a:lnTo>
                  <a:lnTo>
                    <a:pt x="249974" y="37934"/>
                  </a:lnTo>
                  <a:lnTo>
                    <a:pt x="210959" y="58191"/>
                  </a:lnTo>
                  <a:lnTo>
                    <a:pt x="174409" y="82219"/>
                  </a:lnTo>
                  <a:lnTo>
                    <a:pt x="140589" y="109778"/>
                  </a:lnTo>
                  <a:lnTo>
                    <a:pt x="109778" y="140589"/>
                  </a:lnTo>
                  <a:lnTo>
                    <a:pt x="82219" y="174409"/>
                  </a:lnTo>
                  <a:lnTo>
                    <a:pt x="58191" y="210959"/>
                  </a:lnTo>
                  <a:lnTo>
                    <a:pt x="37934" y="249974"/>
                  </a:lnTo>
                  <a:lnTo>
                    <a:pt x="21729" y="291223"/>
                  </a:lnTo>
                  <a:lnTo>
                    <a:pt x="9829" y="334403"/>
                  </a:lnTo>
                  <a:lnTo>
                    <a:pt x="2501" y="379285"/>
                  </a:lnTo>
                  <a:lnTo>
                    <a:pt x="0" y="425602"/>
                  </a:lnTo>
                  <a:lnTo>
                    <a:pt x="2501" y="471906"/>
                  </a:lnTo>
                  <a:lnTo>
                    <a:pt x="9829" y="516788"/>
                  </a:lnTo>
                  <a:lnTo>
                    <a:pt x="21729" y="559981"/>
                  </a:lnTo>
                  <a:lnTo>
                    <a:pt x="37934" y="601218"/>
                  </a:lnTo>
                  <a:lnTo>
                    <a:pt x="58191" y="640245"/>
                  </a:lnTo>
                  <a:lnTo>
                    <a:pt x="82219" y="676795"/>
                  </a:lnTo>
                  <a:lnTo>
                    <a:pt x="109778" y="710603"/>
                  </a:lnTo>
                  <a:lnTo>
                    <a:pt x="140589" y="741426"/>
                  </a:lnTo>
                  <a:lnTo>
                    <a:pt x="174409" y="768985"/>
                  </a:lnTo>
                  <a:lnTo>
                    <a:pt x="210959" y="793013"/>
                  </a:lnTo>
                  <a:lnTo>
                    <a:pt x="249974" y="813269"/>
                  </a:lnTo>
                  <a:lnTo>
                    <a:pt x="291223" y="829475"/>
                  </a:lnTo>
                  <a:lnTo>
                    <a:pt x="334403" y="841375"/>
                  </a:lnTo>
                  <a:lnTo>
                    <a:pt x="379285" y="848715"/>
                  </a:lnTo>
                  <a:lnTo>
                    <a:pt x="425602" y="851217"/>
                  </a:lnTo>
                  <a:lnTo>
                    <a:pt x="658025" y="851217"/>
                  </a:lnTo>
                  <a:lnTo>
                    <a:pt x="704329" y="848715"/>
                  </a:lnTo>
                  <a:lnTo>
                    <a:pt x="749198" y="841375"/>
                  </a:lnTo>
                  <a:lnTo>
                    <a:pt x="792391" y="829475"/>
                  </a:lnTo>
                  <a:lnTo>
                    <a:pt x="833628" y="813269"/>
                  </a:lnTo>
                  <a:lnTo>
                    <a:pt x="872655" y="793013"/>
                  </a:lnTo>
                  <a:lnTo>
                    <a:pt x="909205" y="768985"/>
                  </a:lnTo>
                  <a:lnTo>
                    <a:pt x="943013" y="741426"/>
                  </a:lnTo>
                  <a:lnTo>
                    <a:pt x="973836" y="710603"/>
                  </a:lnTo>
                  <a:lnTo>
                    <a:pt x="1001395" y="676795"/>
                  </a:lnTo>
                  <a:lnTo>
                    <a:pt x="1025423" y="640245"/>
                  </a:lnTo>
                  <a:lnTo>
                    <a:pt x="1045679" y="601218"/>
                  </a:lnTo>
                  <a:lnTo>
                    <a:pt x="1061885" y="559981"/>
                  </a:lnTo>
                  <a:lnTo>
                    <a:pt x="1073785" y="516788"/>
                  </a:lnTo>
                  <a:lnTo>
                    <a:pt x="1081125" y="471906"/>
                  </a:lnTo>
                  <a:lnTo>
                    <a:pt x="1083627" y="42560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26786" y="2648322"/>
              <a:ext cx="429895" cy="224790"/>
            </a:xfrm>
            <a:custGeom>
              <a:avLst/>
              <a:gdLst/>
              <a:ahLst/>
              <a:cxnLst/>
              <a:rect l="l" t="t" r="r" b="b"/>
              <a:pathLst>
                <a:path w="429895" h="224789">
                  <a:moveTo>
                    <a:pt x="317233" y="0"/>
                  </a:moveTo>
                  <a:lnTo>
                    <a:pt x="284372" y="4895"/>
                  </a:lnTo>
                  <a:lnTo>
                    <a:pt x="255370" y="18610"/>
                  </a:lnTo>
                  <a:lnTo>
                    <a:pt x="231670" y="39685"/>
                  </a:lnTo>
                  <a:lnTo>
                    <a:pt x="214718" y="66662"/>
                  </a:lnTo>
                  <a:lnTo>
                    <a:pt x="197764" y="39685"/>
                  </a:lnTo>
                  <a:lnTo>
                    <a:pt x="174059" y="18610"/>
                  </a:lnTo>
                  <a:lnTo>
                    <a:pt x="145049" y="4895"/>
                  </a:lnTo>
                  <a:lnTo>
                    <a:pt x="112179" y="0"/>
                  </a:lnTo>
                  <a:lnTo>
                    <a:pt x="68510" y="8818"/>
                  </a:lnTo>
                  <a:lnTo>
                    <a:pt x="32853" y="32867"/>
                  </a:lnTo>
                  <a:lnTo>
                    <a:pt x="8814" y="68537"/>
                  </a:lnTo>
                  <a:lnTo>
                    <a:pt x="0" y="112217"/>
                  </a:lnTo>
                  <a:lnTo>
                    <a:pt x="8814" y="155882"/>
                  </a:lnTo>
                  <a:lnTo>
                    <a:pt x="32853" y="191544"/>
                  </a:lnTo>
                  <a:lnTo>
                    <a:pt x="68510" y="215590"/>
                  </a:lnTo>
                  <a:lnTo>
                    <a:pt x="112179" y="224409"/>
                  </a:lnTo>
                  <a:lnTo>
                    <a:pt x="145049" y="219515"/>
                  </a:lnTo>
                  <a:lnTo>
                    <a:pt x="174059" y="205805"/>
                  </a:lnTo>
                  <a:lnTo>
                    <a:pt x="197764" y="184734"/>
                  </a:lnTo>
                  <a:lnTo>
                    <a:pt x="214718" y="157759"/>
                  </a:lnTo>
                  <a:lnTo>
                    <a:pt x="231670" y="184734"/>
                  </a:lnTo>
                  <a:lnTo>
                    <a:pt x="255370" y="205805"/>
                  </a:lnTo>
                  <a:lnTo>
                    <a:pt x="284372" y="219515"/>
                  </a:lnTo>
                  <a:lnTo>
                    <a:pt x="317233" y="224409"/>
                  </a:lnTo>
                  <a:lnTo>
                    <a:pt x="360904" y="215590"/>
                  </a:lnTo>
                  <a:lnTo>
                    <a:pt x="396565" y="191544"/>
                  </a:lnTo>
                  <a:lnTo>
                    <a:pt x="420608" y="155882"/>
                  </a:lnTo>
                  <a:lnTo>
                    <a:pt x="429425" y="112217"/>
                  </a:lnTo>
                  <a:lnTo>
                    <a:pt x="420608" y="68537"/>
                  </a:lnTo>
                  <a:lnTo>
                    <a:pt x="396565" y="32867"/>
                  </a:lnTo>
                  <a:lnTo>
                    <a:pt x="360904" y="8818"/>
                  </a:lnTo>
                  <a:lnTo>
                    <a:pt x="317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10325" y="2631888"/>
              <a:ext cx="462915" cy="257810"/>
            </a:xfrm>
            <a:custGeom>
              <a:avLst/>
              <a:gdLst/>
              <a:ahLst/>
              <a:cxnLst/>
              <a:rect l="l" t="t" r="r" b="b"/>
              <a:pathLst>
                <a:path w="462914" h="257810">
                  <a:moveTo>
                    <a:pt x="128638" y="0"/>
                  </a:moveTo>
                  <a:lnTo>
                    <a:pt x="78609" y="10125"/>
                  </a:lnTo>
                  <a:lnTo>
                    <a:pt x="37715" y="37722"/>
                  </a:lnTo>
                  <a:lnTo>
                    <a:pt x="10123" y="78620"/>
                  </a:lnTo>
                  <a:lnTo>
                    <a:pt x="0" y="128651"/>
                  </a:lnTo>
                  <a:lnTo>
                    <a:pt x="10123" y="178672"/>
                  </a:lnTo>
                  <a:lnTo>
                    <a:pt x="37715" y="219562"/>
                  </a:lnTo>
                  <a:lnTo>
                    <a:pt x="78609" y="247153"/>
                  </a:lnTo>
                  <a:lnTo>
                    <a:pt x="128638" y="257276"/>
                  </a:lnTo>
                  <a:lnTo>
                    <a:pt x="158476" y="253761"/>
                  </a:lnTo>
                  <a:lnTo>
                    <a:pt x="186185" y="243655"/>
                  </a:lnTo>
                  <a:lnTo>
                    <a:pt x="210755" y="227615"/>
                  </a:lnTo>
                  <a:lnTo>
                    <a:pt x="213864" y="224370"/>
                  </a:lnTo>
                  <a:lnTo>
                    <a:pt x="128638" y="224370"/>
                  </a:lnTo>
                  <a:lnTo>
                    <a:pt x="91414" y="216837"/>
                  </a:lnTo>
                  <a:lnTo>
                    <a:pt x="60985" y="196303"/>
                  </a:lnTo>
                  <a:lnTo>
                    <a:pt x="40452" y="165874"/>
                  </a:lnTo>
                  <a:lnTo>
                    <a:pt x="32918" y="128651"/>
                  </a:lnTo>
                  <a:lnTo>
                    <a:pt x="40452" y="91411"/>
                  </a:lnTo>
                  <a:lnTo>
                    <a:pt x="60985" y="60969"/>
                  </a:lnTo>
                  <a:lnTo>
                    <a:pt x="91414" y="40429"/>
                  </a:lnTo>
                  <a:lnTo>
                    <a:pt x="128638" y="32893"/>
                  </a:lnTo>
                  <a:lnTo>
                    <a:pt x="213847" y="32893"/>
                  </a:lnTo>
                  <a:lnTo>
                    <a:pt x="210755" y="29666"/>
                  </a:lnTo>
                  <a:lnTo>
                    <a:pt x="186185" y="13625"/>
                  </a:lnTo>
                  <a:lnTo>
                    <a:pt x="158476" y="3516"/>
                  </a:lnTo>
                  <a:lnTo>
                    <a:pt x="128638" y="0"/>
                  </a:lnTo>
                  <a:close/>
                </a:path>
                <a:path w="462914" h="257810">
                  <a:moveTo>
                    <a:pt x="278583" y="206298"/>
                  </a:moveTo>
                  <a:lnTo>
                    <a:pt x="231178" y="206298"/>
                  </a:lnTo>
                  <a:lnTo>
                    <a:pt x="251585" y="227615"/>
                  </a:lnTo>
                  <a:lnTo>
                    <a:pt x="276148" y="243655"/>
                  </a:lnTo>
                  <a:lnTo>
                    <a:pt x="303855" y="253761"/>
                  </a:lnTo>
                  <a:lnTo>
                    <a:pt x="333692" y="257276"/>
                  </a:lnTo>
                  <a:lnTo>
                    <a:pt x="383720" y="247153"/>
                  </a:lnTo>
                  <a:lnTo>
                    <a:pt x="417487" y="224370"/>
                  </a:lnTo>
                  <a:lnTo>
                    <a:pt x="333692" y="224370"/>
                  </a:lnTo>
                  <a:lnTo>
                    <a:pt x="306252" y="220344"/>
                  </a:lnTo>
                  <a:lnTo>
                    <a:pt x="281554" y="208895"/>
                  </a:lnTo>
                  <a:lnTo>
                    <a:pt x="278583" y="206298"/>
                  </a:lnTo>
                  <a:close/>
                </a:path>
                <a:path w="462914" h="257810">
                  <a:moveTo>
                    <a:pt x="237680" y="157734"/>
                  </a:moveTo>
                  <a:lnTo>
                    <a:pt x="224675" y="157734"/>
                  </a:lnTo>
                  <a:lnTo>
                    <a:pt x="218770" y="161569"/>
                  </a:lnTo>
                  <a:lnTo>
                    <a:pt x="216141" y="167513"/>
                  </a:lnTo>
                  <a:lnTo>
                    <a:pt x="201295" y="190970"/>
                  </a:lnTo>
                  <a:lnTo>
                    <a:pt x="180795" y="208895"/>
                  </a:lnTo>
                  <a:lnTo>
                    <a:pt x="156092" y="220344"/>
                  </a:lnTo>
                  <a:lnTo>
                    <a:pt x="128638" y="224370"/>
                  </a:lnTo>
                  <a:lnTo>
                    <a:pt x="213864" y="224370"/>
                  </a:lnTo>
                  <a:lnTo>
                    <a:pt x="231178" y="206298"/>
                  </a:lnTo>
                  <a:lnTo>
                    <a:pt x="278583" y="206298"/>
                  </a:lnTo>
                  <a:lnTo>
                    <a:pt x="261049" y="190970"/>
                  </a:lnTo>
                  <a:lnTo>
                    <a:pt x="246189" y="167513"/>
                  </a:lnTo>
                  <a:lnTo>
                    <a:pt x="243560" y="161569"/>
                  </a:lnTo>
                  <a:lnTo>
                    <a:pt x="237680" y="157734"/>
                  </a:lnTo>
                  <a:close/>
                </a:path>
                <a:path w="462914" h="257810">
                  <a:moveTo>
                    <a:pt x="417458" y="32893"/>
                  </a:moveTo>
                  <a:lnTo>
                    <a:pt x="333692" y="32893"/>
                  </a:lnTo>
                  <a:lnTo>
                    <a:pt x="370934" y="40429"/>
                  </a:lnTo>
                  <a:lnTo>
                    <a:pt x="401380" y="60969"/>
                  </a:lnTo>
                  <a:lnTo>
                    <a:pt x="421924" y="91411"/>
                  </a:lnTo>
                  <a:lnTo>
                    <a:pt x="429463" y="128651"/>
                  </a:lnTo>
                  <a:lnTo>
                    <a:pt x="421924" y="165874"/>
                  </a:lnTo>
                  <a:lnTo>
                    <a:pt x="401380" y="196303"/>
                  </a:lnTo>
                  <a:lnTo>
                    <a:pt x="370934" y="216837"/>
                  </a:lnTo>
                  <a:lnTo>
                    <a:pt x="333692" y="224370"/>
                  </a:lnTo>
                  <a:lnTo>
                    <a:pt x="417487" y="224370"/>
                  </a:lnTo>
                  <a:lnTo>
                    <a:pt x="424614" y="219562"/>
                  </a:lnTo>
                  <a:lnTo>
                    <a:pt x="452207" y="178672"/>
                  </a:lnTo>
                  <a:lnTo>
                    <a:pt x="462330" y="128651"/>
                  </a:lnTo>
                  <a:lnTo>
                    <a:pt x="452207" y="78620"/>
                  </a:lnTo>
                  <a:lnTo>
                    <a:pt x="424614" y="37722"/>
                  </a:lnTo>
                  <a:lnTo>
                    <a:pt x="417458" y="32893"/>
                  </a:lnTo>
                  <a:close/>
                </a:path>
                <a:path w="462914" h="257810">
                  <a:moveTo>
                    <a:pt x="213847" y="32893"/>
                  </a:moveTo>
                  <a:lnTo>
                    <a:pt x="128638" y="32893"/>
                  </a:lnTo>
                  <a:lnTo>
                    <a:pt x="156092" y="36921"/>
                  </a:lnTo>
                  <a:lnTo>
                    <a:pt x="180795" y="48375"/>
                  </a:lnTo>
                  <a:lnTo>
                    <a:pt x="201295" y="66309"/>
                  </a:lnTo>
                  <a:lnTo>
                    <a:pt x="216141" y="89776"/>
                  </a:lnTo>
                  <a:lnTo>
                    <a:pt x="218770" y="95707"/>
                  </a:lnTo>
                  <a:lnTo>
                    <a:pt x="224675" y="99542"/>
                  </a:lnTo>
                  <a:lnTo>
                    <a:pt x="237680" y="99542"/>
                  </a:lnTo>
                  <a:lnTo>
                    <a:pt x="243560" y="95707"/>
                  </a:lnTo>
                  <a:lnTo>
                    <a:pt x="246189" y="89776"/>
                  </a:lnTo>
                  <a:lnTo>
                    <a:pt x="261049" y="66309"/>
                  </a:lnTo>
                  <a:lnTo>
                    <a:pt x="278579" y="50977"/>
                  </a:lnTo>
                  <a:lnTo>
                    <a:pt x="231178" y="50977"/>
                  </a:lnTo>
                  <a:lnTo>
                    <a:pt x="213847" y="32893"/>
                  </a:lnTo>
                  <a:close/>
                </a:path>
                <a:path w="462914" h="257810">
                  <a:moveTo>
                    <a:pt x="333692" y="0"/>
                  </a:moveTo>
                  <a:lnTo>
                    <a:pt x="303855" y="3516"/>
                  </a:lnTo>
                  <a:lnTo>
                    <a:pt x="276148" y="13625"/>
                  </a:lnTo>
                  <a:lnTo>
                    <a:pt x="251585" y="29666"/>
                  </a:lnTo>
                  <a:lnTo>
                    <a:pt x="231178" y="50977"/>
                  </a:lnTo>
                  <a:lnTo>
                    <a:pt x="278579" y="50977"/>
                  </a:lnTo>
                  <a:lnTo>
                    <a:pt x="281554" y="48375"/>
                  </a:lnTo>
                  <a:lnTo>
                    <a:pt x="306252" y="36921"/>
                  </a:lnTo>
                  <a:lnTo>
                    <a:pt x="333692" y="32893"/>
                  </a:lnTo>
                  <a:lnTo>
                    <a:pt x="417458" y="32893"/>
                  </a:lnTo>
                  <a:lnTo>
                    <a:pt x="383720" y="10125"/>
                  </a:lnTo>
                  <a:lnTo>
                    <a:pt x="3336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01353" y="2721879"/>
              <a:ext cx="77342" cy="773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04280" y="2721879"/>
              <a:ext cx="77368" cy="773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77431" y="2294726"/>
              <a:ext cx="94526" cy="11266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73211" y="2169916"/>
            <a:ext cx="1399736" cy="13214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686062" y="2236517"/>
            <a:ext cx="1405657" cy="118822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320825" y="2132759"/>
            <a:ext cx="1368722" cy="13957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694899" y="6036174"/>
            <a:ext cx="986551" cy="1413327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7211553" y="6048158"/>
            <a:ext cx="1183170" cy="1401884"/>
            <a:chOff x="6490650" y="5824420"/>
            <a:chExt cx="1064895" cy="1261745"/>
          </a:xfrm>
        </p:grpSpPr>
        <p:sp>
          <p:nvSpPr>
            <p:cNvPr id="93" name="object 93"/>
            <p:cNvSpPr/>
            <p:nvPr/>
          </p:nvSpPr>
          <p:spPr>
            <a:xfrm>
              <a:off x="6490640" y="6684759"/>
              <a:ext cx="948055" cy="395605"/>
            </a:xfrm>
            <a:custGeom>
              <a:avLst/>
              <a:gdLst/>
              <a:ahLst/>
              <a:cxnLst/>
              <a:rect l="l" t="t" r="r" b="b"/>
              <a:pathLst>
                <a:path w="948054" h="395604">
                  <a:moveTo>
                    <a:pt x="947724" y="66446"/>
                  </a:moveTo>
                  <a:lnTo>
                    <a:pt x="942746" y="40754"/>
                  </a:lnTo>
                  <a:lnTo>
                    <a:pt x="928179" y="19037"/>
                  </a:lnTo>
                  <a:lnTo>
                    <a:pt x="907135" y="5067"/>
                  </a:lnTo>
                  <a:lnTo>
                    <a:pt x="882408" y="0"/>
                  </a:lnTo>
                  <a:lnTo>
                    <a:pt x="856729" y="4978"/>
                  </a:lnTo>
                  <a:lnTo>
                    <a:pt x="607212" y="107899"/>
                  </a:lnTo>
                  <a:lnTo>
                    <a:pt x="588543" y="120408"/>
                  </a:lnTo>
                  <a:lnTo>
                    <a:pt x="586498" y="118427"/>
                  </a:lnTo>
                  <a:lnTo>
                    <a:pt x="553085" y="97269"/>
                  </a:lnTo>
                  <a:lnTo>
                    <a:pt x="515442" y="83807"/>
                  </a:lnTo>
                  <a:lnTo>
                    <a:pt x="473900" y="79095"/>
                  </a:lnTo>
                  <a:lnTo>
                    <a:pt x="432333" y="83807"/>
                  </a:lnTo>
                  <a:lnTo>
                    <a:pt x="394665" y="97269"/>
                  </a:lnTo>
                  <a:lnTo>
                    <a:pt x="361251" y="118427"/>
                  </a:lnTo>
                  <a:lnTo>
                    <a:pt x="359181" y="120421"/>
                  </a:lnTo>
                  <a:lnTo>
                    <a:pt x="340487" y="107899"/>
                  </a:lnTo>
                  <a:lnTo>
                    <a:pt x="90995" y="4978"/>
                  </a:lnTo>
                  <a:lnTo>
                    <a:pt x="65328" y="0"/>
                  </a:lnTo>
                  <a:lnTo>
                    <a:pt x="40589" y="5067"/>
                  </a:lnTo>
                  <a:lnTo>
                    <a:pt x="19558" y="19037"/>
                  </a:lnTo>
                  <a:lnTo>
                    <a:pt x="4978" y="40754"/>
                  </a:lnTo>
                  <a:lnTo>
                    <a:pt x="0" y="66446"/>
                  </a:lnTo>
                  <a:lnTo>
                    <a:pt x="5067" y="91186"/>
                  </a:lnTo>
                  <a:lnTo>
                    <a:pt x="19037" y="112217"/>
                  </a:lnTo>
                  <a:lnTo>
                    <a:pt x="40741" y="126771"/>
                  </a:lnTo>
                  <a:lnTo>
                    <a:pt x="286524" y="228130"/>
                  </a:lnTo>
                  <a:lnTo>
                    <a:pt x="276682" y="259397"/>
                  </a:lnTo>
                  <a:lnTo>
                    <a:pt x="269494" y="303542"/>
                  </a:lnTo>
                  <a:lnTo>
                    <a:pt x="268566" y="349186"/>
                  </a:lnTo>
                  <a:lnTo>
                    <a:pt x="274218" y="395274"/>
                  </a:lnTo>
                  <a:lnTo>
                    <a:pt x="673519" y="395274"/>
                  </a:lnTo>
                  <a:lnTo>
                    <a:pt x="679157" y="349186"/>
                  </a:lnTo>
                  <a:lnTo>
                    <a:pt x="678230" y="303542"/>
                  </a:lnTo>
                  <a:lnTo>
                    <a:pt x="671042" y="259397"/>
                  </a:lnTo>
                  <a:lnTo>
                    <a:pt x="661187" y="228130"/>
                  </a:lnTo>
                  <a:lnTo>
                    <a:pt x="906932" y="126771"/>
                  </a:lnTo>
                  <a:lnTo>
                    <a:pt x="928674" y="112217"/>
                  </a:lnTo>
                  <a:lnTo>
                    <a:pt x="942657" y="91186"/>
                  </a:lnTo>
                  <a:lnTo>
                    <a:pt x="947724" y="66446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753508" y="6855259"/>
              <a:ext cx="422275" cy="230504"/>
            </a:xfrm>
            <a:custGeom>
              <a:avLst/>
              <a:gdLst/>
              <a:ahLst/>
              <a:cxnLst/>
              <a:rect l="l" t="t" r="r" b="b"/>
              <a:pathLst>
                <a:path w="422275" h="230504">
                  <a:moveTo>
                    <a:pt x="47562" y="0"/>
                  </a:moveTo>
                  <a:lnTo>
                    <a:pt x="22317" y="43380"/>
                  </a:lnTo>
                  <a:lnTo>
                    <a:pt x="8417" y="86576"/>
                  </a:lnTo>
                  <a:lnTo>
                    <a:pt x="922" y="132056"/>
                  </a:lnTo>
                  <a:lnTo>
                    <a:pt x="0" y="178824"/>
                  </a:lnTo>
                  <a:lnTo>
                    <a:pt x="5817" y="225882"/>
                  </a:lnTo>
                  <a:lnTo>
                    <a:pt x="6312" y="228523"/>
                  </a:lnTo>
                  <a:lnTo>
                    <a:pt x="8649" y="230416"/>
                  </a:lnTo>
                  <a:lnTo>
                    <a:pt x="410655" y="230416"/>
                  </a:lnTo>
                  <a:lnTo>
                    <a:pt x="413360" y="230416"/>
                  </a:lnTo>
                  <a:lnTo>
                    <a:pt x="415684" y="228523"/>
                  </a:lnTo>
                  <a:lnTo>
                    <a:pt x="416192" y="225882"/>
                  </a:lnTo>
                  <a:lnTo>
                    <a:pt x="422243" y="170599"/>
                  </a:lnTo>
                  <a:lnTo>
                    <a:pt x="419005" y="115650"/>
                  </a:lnTo>
                  <a:lnTo>
                    <a:pt x="406737" y="62881"/>
                  </a:lnTo>
                  <a:lnTo>
                    <a:pt x="385699" y="14135"/>
                  </a:lnTo>
                  <a:lnTo>
                    <a:pt x="384188" y="11417"/>
                  </a:lnTo>
                  <a:lnTo>
                    <a:pt x="380759" y="10413"/>
                  </a:lnTo>
                  <a:lnTo>
                    <a:pt x="375311" y="13398"/>
                  </a:lnTo>
                  <a:lnTo>
                    <a:pt x="374320" y="16852"/>
                  </a:lnTo>
                  <a:lnTo>
                    <a:pt x="375832" y="19570"/>
                  </a:lnTo>
                  <a:lnTo>
                    <a:pt x="395724" y="65463"/>
                  </a:lnTo>
                  <a:lnTo>
                    <a:pt x="407540" y="115138"/>
                  </a:lnTo>
                  <a:lnTo>
                    <a:pt x="411036" y="166917"/>
                  </a:lnTo>
                  <a:lnTo>
                    <a:pt x="405969" y="219125"/>
                  </a:lnTo>
                  <a:lnTo>
                    <a:pt x="16041" y="219125"/>
                  </a:lnTo>
                  <a:lnTo>
                    <a:pt x="11035" y="163822"/>
                  </a:lnTo>
                  <a:lnTo>
                    <a:pt x="15631" y="108902"/>
                  </a:lnTo>
                  <a:lnTo>
                    <a:pt x="29442" y="56659"/>
                  </a:lnTo>
                  <a:lnTo>
                    <a:pt x="52083" y="9385"/>
                  </a:lnTo>
                  <a:lnTo>
                    <a:pt x="53734" y="6718"/>
                  </a:lnTo>
                  <a:lnTo>
                    <a:pt x="52871" y="3251"/>
                  </a:lnTo>
                  <a:lnTo>
                    <a:pt x="47562" y="0"/>
                  </a:lnTo>
                  <a:close/>
                </a:path>
              </a:pathLst>
            </a:custGeom>
            <a:solidFill>
              <a:srgbClr val="71B8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68033" y="5824423"/>
              <a:ext cx="787400" cy="683260"/>
            </a:xfrm>
            <a:custGeom>
              <a:avLst/>
              <a:gdLst/>
              <a:ahLst/>
              <a:cxnLst/>
              <a:rect l="l" t="t" r="r" b="b"/>
              <a:pathLst>
                <a:path w="787400" h="683259">
                  <a:moveTo>
                    <a:pt x="323824" y="100774"/>
                  </a:moveTo>
                  <a:lnTo>
                    <a:pt x="312381" y="60312"/>
                  </a:lnTo>
                  <a:lnTo>
                    <a:pt x="285877" y="26822"/>
                  </a:lnTo>
                  <a:lnTo>
                    <a:pt x="246507" y="5029"/>
                  </a:lnTo>
                  <a:lnTo>
                    <a:pt x="201777" y="0"/>
                  </a:lnTo>
                  <a:lnTo>
                    <a:pt x="160769" y="11950"/>
                  </a:lnTo>
                  <a:lnTo>
                    <a:pt x="128003" y="38303"/>
                  </a:lnTo>
                  <a:lnTo>
                    <a:pt x="108026" y="76504"/>
                  </a:lnTo>
                  <a:lnTo>
                    <a:pt x="0" y="530313"/>
                  </a:lnTo>
                  <a:lnTo>
                    <a:pt x="143268" y="576008"/>
                  </a:lnTo>
                  <a:lnTo>
                    <a:pt x="317995" y="143497"/>
                  </a:lnTo>
                  <a:lnTo>
                    <a:pt x="323824" y="100774"/>
                  </a:lnTo>
                  <a:close/>
                </a:path>
                <a:path w="787400" h="683259">
                  <a:moveTo>
                    <a:pt x="787285" y="339979"/>
                  </a:moveTo>
                  <a:lnTo>
                    <a:pt x="783005" y="297497"/>
                  </a:lnTo>
                  <a:lnTo>
                    <a:pt x="761580" y="257911"/>
                  </a:lnTo>
                  <a:lnTo>
                    <a:pt x="726617" y="229539"/>
                  </a:lnTo>
                  <a:lnTo>
                    <a:pt x="685647" y="217500"/>
                  </a:lnTo>
                  <a:lnTo>
                    <a:pt x="643839" y="222046"/>
                  </a:lnTo>
                  <a:lnTo>
                    <a:pt x="606425" y="243471"/>
                  </a:lnTo>
                  <a:lnTo>
                    <a:pt x="270814" y="567474"/>
                  </a:lnTo>
                  <a:lnTo>
                    <a:pt x="366852" y="683183"/>
                  </a:lnTo>
                  <a:lnTo>
                    <a:pt x="747141" y="413054"/>
                  </a:lnTo>
                  <a:lnTo>
                    <a:pt x="775093" y="380212"/>
                  </a:lnTo>
                  <a:lnTo>
                    <a:pt x="787285" y="339979"/>
                  </a:lnTo>
                  <a:close/>
                </a:path>
              </a:pathLst>
            </a:custGeom>
            <a:solidFill>
              <a:srgbClr val="0E6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623862" y="6285823"/>
              <a:ext cx="681355" cy="572770"/>
            </a:xfrm>
            <a:custGeom>
              <a:avLst/>
              <a:gdLst/>
              <a:ahLst/>
              <a:cxnLst/>
              <a:rect l="l" t="t" r="r" b="b"/>
              <a:pathLst>
                <a:path w="681354" h="572770">
                  <a:moveTo>
                    <a:pt x="340677" y="0"/>
                  </a:moveTo>
                  <a:lnTo>
                    <a:pt x="290334" y="3102"/>
                  </a:lnTo>
                  <a:lnTo>
                    <a:pt x="242285" y="12113"/>
                  </a:lnTo>
                  <a:lnTo>
                    <a:pt x="197056" y="26590"/>
                  </a:lnTo>
                  <a:lnTo>
                    <a:pt x="155175" y="46091"/>
                  </a:lnTo>
                  <a:lnTo>
                    <a:pt x="117168" y="70172"/>
                  </a:lnTo>
                  <a:lnTo>
                    <a:pt x="83562" y="98392"/>
                  </a:lnTo>
                  <a:lnTo>
                    <a:pt x="54885" y="130307"/>
                  </a:lnTo>
                  <a:lnTo>
                    <a:pt x="31663" y="165475"/>
                  </a:lnTo>
                  <a:lnTo>
                    <a:pt x="14423" y="203453"/>
                  </a:lnTo>
                  <a:lnTo>
                    <a:pt x="3693" y="243798"/>
                  </a:lnTo>
                  <a:lnTo>
                    <a:pt x="0" y="286067"/>
                  </a:lnTo>
                  <a:lnTo>
                    <a:pt x="3693" y="328337"/>
                  </a:lnTo>
                  <a:lnTo>
                    <a:pt x="14423" y="368683"/>
                  </a:lnTo>
                  <a:lnTo>
                    <a:pt x="31663" y="406661"/>
                  </a:lnTo>
                  <a:lnTo>
                    <a:pt x="54885" y="441831"/>
                  </a:lnTo>
                  <a:lnTo>
                    <a:pt x="83562" y="473748"/>
                  </a:lnTo>
                  <a:lnTo>
                    <a:pt x="117168" y="501969"/>
                  </a:lnTo>
                  <a:lnTo>
                    <a:pt x="155175" y="526052"/>
                  </a:lnTo>
                  <a:lnTo>
                    <a:pt x="197056" y="545555"/>
                  </a:lnTo>
                  <a:lnTo>
                    <a:pt x="242285" y="560033"/>
                  </a:lnTo>
                  <a:lnTo>
                    <a:pt x="290334" y="569045"/>
                  </a:lnTo>
                  <a:lnTo>
                    <a:pt x="340677" y="572147"/>
                  </a:lnTo>
                  <a:lnTo>
                    <a:pt x="391004" y="569045"/>
                  </a:lnTo>
                  <a:lnTo>
                    <a:pt x="439040" y="560033"/>
                  </a:lnTo>
                  <a:lnTo>
                    <a:pt x="484259" y="545555"/>
                  </a:lnTo>
                  <a:lnTo>
                    <a:pt x="526132" y="526052"/>
                  </a:lnTo>
                  <a:lnTo>
                    <a:pt x="564133" y="501969"/>
                  </a:lnTo>
                  <a:lnTo>
                    <a:pt x="597734" y="473748"/>
                  </a:lnTo>
                  <a:lnTo>
                    <a:pt x="626409" y="441831"/>
                  </a:lnTo>
                  <a:lnTo>
                    <a:pt x="649629" y="406661"/>
                  </a:lnTo>
                  <a:lnTo>
                    <a:pt x="666867" y="368683"/>
                  </a:lnTo>
                  <a:lnTo>
                    <a:pt x="677597" y="328337"/>
                  </a:lnTo>
                  <a:lnTo>
                    <a:pt x="681291" y="286067"/>
                  </a:lnTo>
                  <a:lnTo>
                    <a:pt x="677597" y="243798"/>
                  </a:lnTo>
                  <a:lnTo>
                    <a:pt x="666867" y="203453"/>
                  </a:lnTo>
                  <a:lnTo>
                    <a:pt x="649629" y="165475"/>
                  </a:lnTo>
                  <a:lnTo>
                    <a:pt x="626409" y="130307"/>
                  </a:lnTo>
                  <a:lnTo>
                    <a:pt x="597734" y="98392"/>
                  </a:lnTo>
                  <a:lnTo>
                    <a:pt x="564133" y="70172"/>
                  </a:lnTo>
                  <a:lnTo>
                    <a:pt x="526132" y="46091"/>
                  </a:lnTo>
                  <a:lnTo>
                    <a:pt x="484259" y="26590"/>
                  </a:lnTo>
                  <a:lnTo>
                    <a:pt x="439040" y="12113"/>
                  </a:lnTo>
                  <a:lnTo>
                    <a:pt x="391004" y="3102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78B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623862" y="6274536"/>
              <a:ext cx="681355" cy="572135"/>
            </a:xfrm>
            <a:custGeom>
              <a:avLst/>
              <a:gdLst/>
              <a:ahLst/>
              <a:cxnLst/>
              <a:rect l="l" t="t" r="r" b="b"/>
              <a:pathLst>
                <a:path w="681354" h="572134">
                  <a:moveTo>
                    <a:pt x="340677" y="0"/>
                  </a:moveTo>
                  <a:lnTo>
                    <a:pt x="290334" y="3101"/>
                  </a:lnTo>
                  <a:lnTo>
                    <a:pt x="242285" y="12111"/>
                  </a:lnTo>
                  <a:lnTo>
                    <a:pt x="197056" y="26586"/>
                  </a:lnTo>
                  <a:lnTo>
                    <a:pt x="155175" y="46084"/>
                  </a:lnTo>
                  <a:lnTo>
                    <a:pt x="117168" y="70164"/>
                  </a:lnTo>
                  <a:lnTo>
                    <a:pt x="83562" y="98382"/>
                  </a:lnTo>
                  <a:lnTo>
                    <a:pt x="54885" y="130296"/>
                  </a:lnTo>
                  <a:lnTo>
                    <a:pt x="31663" y="165464"/>
                  </a:lnTo>
                  <a:lnTo>
                    <a:pt x="14423" y="203443"/>
                  </a:lnTo>
                  <a:lnTo>
                    <a:pt x="3693" y="243792"/>
                  </a:lnTo>
                  <a:lnTo>
                    <a:pt x="0" y="286067"/>
                  </a:lnTo>
                  <a:lnTo>
                    <a:pt x="3693" y="328339"/>
                  </a:lnTo>
                  <a:lnTo>
                    <a:pt x="14423" y="368685"/>
                  </a:lnTo>
                  <a:lnTo>
                    <a:pt x="31663" y="406662"/>
                  </a:lnTo>
                  <a:lnTo>
                    <a:pt x="54885" y="441829"/>
                  </a:lnTo>
                  <a:lnTo>
                    <a:pt x="83562" y="473742"/>
                  </a:lnTo>
                  <a:lnTo>
                    <a:pt x="117168" y="501959"/>
                  </a:lnTo>
                  <a:lnTo>
                    <a:pt x="155175" y="526038"/>
                  </a:lnTo>
                  <a:lnTo>
                    <a:pt x="197056" y="545536"/>
                  </a:lnTo>
                  <a:lnTo>
                    <a:pt x="242285" y="560011"/>
                  </a:lnTo>
                  <a:lnTo>
                    <a:pt x="290334" y="569020"/>
                  </a:lnTo>
                  <a:lnTo>
                    <a:pt x="340677" y="572122"/>
                  </a:lnTo>
                  <a:lnTo>
                    <a:pt x="391004" y="569020"/>
                  </a:lnTo>
                  <a:lnTo>
                    <a:pt x="439040" y="560011"/>
                  </a:lnTo>
                  <a:lnTo>
                    <a:pt x="484259" y="545536"/>
                  </a:lnTo>
                  <a:lnTo>
                    <a:pt x="526132" y="526038"/>
                  </a:lnTo>
                  <a:lnTo>
                    <a:pt x="564133" y="501959"/>
                  </a:lnTo>
                  <a:lnTo>
                    <a:pt x="597734" y="473742"/>
                  </a:lnTo>
                  <a:lnTo>
                    <a:pt x="626409" y="441829"/>
                  </a:lnTo>
                  <a:lnTo>
                    <a:pt x="649629" y="406662"/>
                  </a:lnTo>
                  <a:lnTo>
                    <a:pt x="666867" y="368685"/>
                  </a:lnTo>
                  <a:lnTo>
                    <a:pt x="677597" y="328339"/>
                  </a:lnTo>
                  <a:lnTo>
                    <a:pt x="681291" y="286067"/>
                  </a:lnTo>
                  <a:lnTo>
                    <a:pt x="677597" y="243792"/>
                  </a:lnTo>
                  <a:lnTo>
                    <a:pt x="666867" y="203443"/>
                  </a:lnTo>
                  <a:lnTo>
                    <a:pt x="649629" y="165464"/>
                  </a:lnTo>
                  <a:lnTo>
                    <a:pt x="626409" y="130296"/>
                  </a:lnTo>
                  <a:lnTo>
                    <a:pt x="597734" y="98382"/>
                  </a:lnTo>
                  <a:lnTo>
                    <a:pt x="564133" y="70164"/>
                  </a:lnTo>
                  <a:lnTo>
                    <a:pt x="526132" y="46084"/>
                  </a:lnTo>
                  <a:lnTo>
                    <a:pt x="484259" y="26586"/>
                  </a:lnTo>
                  <a:lnTo>
                    <a:pt x="439040" y="12111"/>
                  </a:lnTo>
                  <a:lnTo>
                    <a:pt x="391004" y="3101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51859" y="6417017"/>
              <a:ext cx="425303" cy="317372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2255096" y="6061299"/>
            <a:ext cx="1157771" cy="1388479"/>
            <a:chOff x="2029665" y="5836248"/>
            <a:chExt cx="1042035" cy="1249680"/>
          </a:xfrm>
        </p:grpSpPr>
        <p:sp>
          <p:nvSpPr>
            <p:cNvPr id="100" name="object 100"/>
            <p:cNvSpPr/>
            <p:nvPr/>
          </p:nvSpPr>
          <p:spPr>
            <a:xfrm>
              <a:off x="2082952" y="6573380"/>
              <a:ext cx="861060" cy="466090"/>
            </a:xfrm>
            <a:custGeom>
              <a:avLst/>
              <a:gdLst/>
              <a:ahLst/>
              <a:cxnLst/>
              <a:rect l="l" t="t" r="r" b="b"/>
              <a:pathLst>
                <a:path w="861060" h="466090">
                  <a:moveTo>
                    <a:pt x="400837" y="367220"/>
                  </a:moveTo>
                  <a:lnTo>
                    <a:pt x="389585" y="329044"/>
                  </a:lnTo>
                  <a:lnTo>
                    <a:pt x="354672" y="310007"/>
                  </a:lnTo>
                  <a:lnTo>
                    <a:pt x="127266" y="285686"/>
                  </a:lnTo>
                  <a:lnTo>
                    <a:pt x="215988" y="72885"/>
                  </a:lnTo>
                  <a:lnTo>
                    <a:pt x="216052" y="32626"/>
                  </a:lnTo>
                  <a:lnTo>
                    <a:pt x="187617" y="4102"/>
                  </a:lnTo>
                  <a:lnTo>
                    <a:pt x="167144" y="0"/>
                  </a:lnTo>
                  <a:lnTo>
                    <a:pt x="147370" y="3962"/>
                  </a:lnTo>
                  <a:lnTo>
                    <a:pt x="130517" y="15062"/>
                  </a:lnTo>
                  <a:lnTo>
                    <a:pt x="118833" y="32397"/>
                  </a:lnTo>
                  <a:lnTo>
                    <a:pt x="1333" y="314388"/>
                  </a:lnTo>
                  <a:lnTo>
                    <a:pt x="0" y="321233"/>
                  </a:lnTo>
                  <a:lnTo>
                    <a:pt x="0" y="328028"/>
                  </a:lnTo>
                  <a:lnTo>
                    <a:pt x="18669" y="368223"/>
                  </a:lnTo>
                  <a:lnTo>
                    <a:pt x="343611" y="413334"/>
                  </a:lnTo>
                  <a:lnTo>
                    <a:pt x="364159" y="411429"/>
                  </a:lnTo>
                  <a:lnTo>
                    <a:pt x="381774" y="402120"/>
                  </a:lnTo>
                  <a:lnTo>
                    <a:pt x="394614" y="386892"/>
                  </a:lnTo>
                  <a:lnTo>
                    <a:pt x="400837" y="367220"/>
                  </a:lnTo>
                  <a:close/>
                </a:path>
                <a:path w="861060" h="466090">
                  <a:moveTo>
                    <a:pt x="860513" y="421487"/>
                  </a:moveTo>
                  <a:lnTo>
                    <a:pt x="857046" y="235419"/>
                  </a:lnTo>
                  <a:lnTo>
                    <a:pt x="832789" y="136474"/>
                  </a:lnTo>
                  <a:lnTo>
                    <a:pt x="766940" y="91427"/>
                  </a:lnTo>
                  <a:lnTo>
                    <a:pt x="638708" y="67030"/>
                  </a:lnTo>
                  <a:lnTo>
                    <a:pt x="460654" y="190525"/>
                  </a:lnTo>
                  <a:lnTo>
                    <a:pt x="509308" y="181419"/>
                  </a:lnTo>
                  <a:lnTo>
                    <a:pt x="616343" y="185445"/>
                  </a:lnTo>
                  <a:lnTo>
                    <a:pt x="723379" y="249643"/>
                  </a:lnTo>
                  <a:lnTo>
                    <a:pt x="772033" y="421068"/>
                  </a:lnTo>
                  <a:lnTo>
                    <a:pt x="771906" y="421487"/>
                  </a:lnTo>
                  <a:lnTo>
                    <a:pt x="775385" y="438734"/>
                  </a:lnTo>
                  <a:lnTo>
                    <a:pt x="784885" y="452818"/>
                  </a:lnTo>
                  <a:lnTo>
                    <a:pt x="798969" y="462318"/>
                  </a:lnTo>
                  <a:lnTo>
                    <a:pt x="816216" y="465797"/>
                  </a:lnTo>
                  <a:lnTo>
                    <a:pt x="833462" y="462318"/>
                  </a:lnTo>
                  <a:lnTo>
                    <a:pt x="847547" y="452818"/>
                  </a:lnTo>
                  <a:lnTo>
                    <a:pt x="857034" y="438734"/>
                  </a:lnTo>
                  <a:lnTo>
                    <a:pt x="860513" y="421487"/>
                  </a:lnTo>
                  <a:close/>
                </a:path>
              </a:pathLst>
            </a:custGeom>
            <a:solidFill>
              <a:srgbClr val="2D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29663" y="5836259"/>
              <a:ext cx="1042035" cy="1249680"/>
            </a:xfrm>
            <a:custGeom>
              <a:avLst/>
              <a:gdLst/>
              <a:ahLst/>
              <a:cxnLst/>
              <a:rect l="l" t="t" r="r" b="b"/>
              <a:pathLst>
                <a:path w="1042035" h="1249679">
                  <a:moveTo>
                    <a:pt x="1041527" y="476300"/>
                  </a:moveTo>
                  <a:lnTo>
                    <a:pt x="1037577" y="401891"/>
                  </a:lnTo>
                  <a:lnTo>
                    <a:pt x="1019924" y="259778"/>
                  </a:lnTo>
                  <a:lnTo>
                    <a:pt x="983589" y="0"/>
                  </a:lnTo>
                  <a:lnTo>
                    <a:pt x="953249" y="37033"/>
                  </a:lnTo>
                  <a:lnTo>
                    <a:pt x="868019" y="114363"/>
                  </a:lnTo>
                  <a:lnTo>
                    <a:pt x="736561" y="181305"/>
                  </a:lnTo>
                  <a:lnTo>
                    <a:pt x="567512" y="187210"/>
                  </a:lnTo>
                  <a:lnTo>
                    <a:pt x="517512" y="177507"/>
                  </a:lnTo>
                  <a:lnTo>
                    <a:pt x="467918" y="170738"/>
                  </a:lnTo>
                  <a:lnTo>
                    <a:pt x="419290" y="166776"/>
                  </a:lnTo>
                  <a:lnTo>
                    <a:pt x="372173" y="165493"/>
                  </a:lnTo>
                  <a:lnTo>
                    <a:pt x="309613" y="168351"/>
                  </a:lnTo>
                  <a:lnTo>
                    <a:pt x="253847" y="176707"/>
                  </a:lnTo>
                  <a:lnTo>
                    <a:pt x="204571" y="190220"/>
                  </a:lnTo>
                  <a:lnTo>
                    <a:pt x="161480" y="208546"/>
                  </a:lnTo>
                  <a:lnTo>
                    <a:pt x="124256" y="231330"/>
                  </a:lnTo>
                  <a:lnTo>
                    <a:pt x="92583" y="258241"/>
                  </a:lnTo>
                  <a:lnTo>
                    <a:pt x="66141" y="288925"/>
                  </a:lnTo>
                  <a:lnTo>
                    <a:pt x="44627" y="323024"/>
                  </a:lnTo>
                  <a:lnTo>
                    <a:pt x="27724" y="360222"/>
                  </a:lnTo>
                  <a:lnTo>
                    <a:pt x="15125" y="400164"/>
                  </a:lnTo>
                  <a:lnTo>
                    <a:pt x="6515" y="442506"/>
                  </a:lnTo>
                  <a:lnTo>
                    <a:pt x="1574" y="486892"/>
                  </a:lnTo>
                  <a:lnTo>
                    <a:pt x="0" y="532993"/>
                  </a:lnTo>
                  <a:lnTo>
                    <a:pt x="3035" y="572693"/>
                  </a:lnTo>
                  <a:lnTo>
                    <a:pt x="11950" y="610539"/>
                  </a:lnTo>
                  <a:lnTo>
                    <a:pt x="26428" y="646391"/>
                  </a:lnTo>
                  <a:lnTo>
                    <a:pt x="46139" y="680123"/>
                  </a:lnTo>
                  <a:lnTo>
                    <a:pt x="70764" y="711593"/>
                  </a:lnTo>
                  <a:lnTo>
                    <a:pt x="100012" y="740689"/>
                  </a:lnTo>
                  <a:lnTo>
                    <a:pt x="133540" y="767270"/>
                  </a:lnTo>
                  <a:lnTo>
                    <a:pt x="171056" y="791210"/>
                  </a:lnTo>
                  <a:lnTo>
                    <a:pt x="212229" y="812380"/>
                  </a:lnTo>
                  <a:lnTo>
                    <a:pt x="256730" y="830643"/>
                  </a:lnTo>
                  <a:lnTo>
                    <a:pt x="281851" y="838695"/>
                  </a:lnTo>
                  <a:lnTo>
                    <a:pt x="281851" y="1222819"/>
                  </a:lnTo>
                  <a:lnTo>
                    <a:pt x="283946" y="1233170"/>
                  </a:lnTo>
                  <a:lnTo>
                    <a:pt x="289636" y="1241628"/>
                  </a:lnTo>
                  <a:lnTo>
                    <a:pt x="298081" y="1247330"/>
                  </a:lnTo>
                  <a:lnTo>
                    <a:pt x="308419" y="1249413"/>
                  </a:lnTo>
                  <a:lnTo>
                    <a:pt x="742670" y="1249413"/>
                  </a:lnTo>
                  <a:lnTo>
                    <a:pt x="753021" y="1247330"/>
                  </a:lnTo>
                  <a:lnTo>
                    <a:pt x="761479" y="1241628"/>
                  </a:lnTo>
                  <a:lnTo>
                    <a:pt x="767181" y="1233170"/>
                  </a:lnTo>
                  <a:lnTo>
                    <a:pt x="769264" y="1222819"/>
                  </a:lnTo>
                  <a:lnTo>
                    <a:pt x="769264" y="847051"/>
                  </a:lnTo>
                  <a:lnTo>
                    <a:pt x="772998" y="846175"/>
                  </a:lnTo>
                  <a:lnTo>
                    <a:pt x="815428" y="832497"/>
                  </a:lnTo>
                  <a:lnTo>
                    <a:pt x="854697" y="815555"/>
                  </a:lnTo>
                  <a:lnTo>
                    <a:pt x="890638" y="795083"/>
                  </a:lnTo>
                  <a:lnTo>
                    <a:pt x="923099" y="770864"/>
                  </a:lnTo>
                  <a:lnTo>
                    <a:pt x="951953" y="742645"/>
                  </a:lnTo>
                  <a:lnTo>
                    <a:pt x="977036" y="710171"/>
                  </a:lnTo>
                  <a:lnTo>
                    <a:pt x="998207" y="673214"/>
                  </a:lnTo>
                  <a:lnTo>
                    <a:pt x="1015314" y="631532"/>
                  </a:lnTo>
                  <a:lnTo>
                    <a:pt x="1028217" y="584860"/>
                  </a:lnTo>
                  <a:lnTo>
                    <a:pt x="1036764" y="532993"/>
                  </a:lnTo>
                  <a:lnTo>
                    <a:pt x="1041527" y="476300"/>
                  </a:lnTo>
                  <a:close/>
                </a:path>
              </a:pathLst>
            </a:custGeom>
            <a:solidFill>
              <a:srgbClr val="6EC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83246" y="6519105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60">
                  <a:moveTo>
                    <a:pt x="0" y="0"/>
                  </a:moveTo>
                  <a:lnTo>
                    <a:pt x="149517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46077" y="6201760"/>
              <a:ext cx="405130" cy="84455"/>
            </a:xfrm>
            <a:custGeom>
              <a:avLst/>
              <a:gdLst/>
              <a:ahLst/>
              <a:cxnLst/>
              <a:rect l="l" t="t" r="r" b="b"/>
              <a:pathLst>
                <a:path w="405130" h="84454">
                  <a:moveTo>
                    <a:pt x="0" y="0"/>
                  </a:moveTo>
                  <a:lnTo>
                    <a:pt x="35515" y="30222"/>
                  </a:lnTo>
                  <a:lnTo>
                    <a:pt x="74353" y="53727"/>
                  </a:lnTo>
                  <a:lnTo>
                    <a:pt x="115683" y="70516"/>
                  </a:lnTo>
                  <a:lnTo>
                    <a:pt x="158673" y="80587"/>
                  </a:lnTo>
                  <a:lnTo>
                    <a:pt x="202495" y="83943"/>
                  </a:lnTo>
                  <a:lnTo>
                    <a:pt x="246316" y="80584"/>
                  </a:lnTo>
                  <a:lnTo>
                    <a:pt x="289307" y="70509"/>
                  </a:lnTo>
                  <a:lnTo>
                    <a:pt x="330636" y="53720"/>
                  </a:lnTo>
                  <a:lnTo>
                    <a:pt x="369474" y="30217"/>
                  </a:lnTo>
                  <a:lnTo>
                    <a:pt x="40499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85" y="0"/>
                  </a:moveTo>
                  <a:lnTo>
                    <a:pt x="86779" y="7878"/>
                  </a:lnTo>
                  <a:lnTo>
                    <a:pt x="51947" y="29815"/>
                  </a:lnTo>
                  <a:lnTo>
                    <a:pt x="24481" y="63263"/>
                  </a:lnTo>
                  <a:lnTo>
                    <a:pt x="6468" y="105677"/>
                  </a:lnTo>
                  <a:lnTo>
                    <a:pt x="0" y="154508"/>
                  </a:lnTo>
                  <a:lnTo>
                    <a:pt x="6468" y="203345"/>
                  </a:lnTo>
                  <a:lnTo>
                    <a:pt x="24481" y="245762"/>
                  </a:lnTo>
                  <a:lnTo>
                    <a:pt x="51947" y="279213"/>
                  </a:lnTo>
                  <a:lnTo>
                    <a:pt x="86779" y="301150"/>
                  </a:lnTo>
                  <a:lnTo>
                    <a:pt x="126885" y="309029"/>
                  </a:lnTo>
                  <a:lnTo>
                    <a:pt x="166973" y="301150"/>
                  </a:lnTo>
                  <a:lnTo>
                    <a:pt x="201793" y="279213"/>
                  </a:lnTo>
                  <a:lnTo>
                    <a:pt x="229254" y="245762"/>
                  </a:lnTo>
                  <a:lnTo>
                    <a:pt x="247265" y="203345"/>
                  </a:lnTo>
                  <a:lnTo>
                    <a:pt x="253733" y="154508"/>
                  </a:lnTo>
                  <a:lnTo>
                    <a:pt x="247265" y="105677"/>
                  </a:lnTo>
                  <a:lnTo>
                    <a:pt x="229254" y="63263"/>
                  </a:lnTo>
                  <a:lnTo>
                    <a:pt x="201793" y="29815"/>
                  </a:lnTo>
                  <a:lnTo>
                    <a:pt x="166973" y="7878"/>
                  </a:lnTo>
                  <a:lnTo>
                    <a:pt x="126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33" y="154508"/>
                  </a:moveTo>
                  <a:lnTo>
                    <a:pt x="247265" y="203345"/>
                  </a:lnTo>
                  <a:lnTo>
                    <a:pt x="229254" y="245762"/>
                  </a:lnTo>
                  <a:lnTo>
                    <a:pt x="201793" y="279213"/>
                  </a:lnTo>
                  <a:lnTo>
                    <a:pt x="166973" y="301150"/>
                  </a:lnTo>
                  <a:lnTo>
                    <a:pt x="126885" y="309029"/>
                  </a:lnTo>
                  <a:lnTo>
                    <a:pt x="86779" y="301150"/>
                  </a:lnTo>
                  <a:lnTo>
                    <a:pt x="51947" y="279213"/>
                  </a:lnTo>
                  <a:lnTo>
                    <a:pt x="24481" y="245762"/>
                  </a:lnTo>
                  <a:lnTo>
                    <a:pt x="6468" y="203345"/>
                  </a:lnTo>
                  <a:lnTo>
                    <a:pt x="0" y="154508"/>
                  </a:lnTo>
                  <a:lnTo>
                    <a:pt x="6468" y="105677"/>
                  </a:lnTo>
                  <a:lnTo>
                    <a:pt x="24481" y="63263"/>
                  </a:lnTo>
                  <a:lnTo>
                    <a:pt x="51947" y="29815"/>
                  </a:lnTo>
                  <a:lnTo>
                    <a:pt x="86779" y="7878"/>
                  </a:lnTo>
                  <a:lnTo>
                    <a:pt x="126885" y="0"/>
                  </a:lnTo>
                  <a:lnTo>
                    <a:pt x="166973" y="7878"/>
                  </a:lnTo>
                  <a:lnTo>
                    <a:pt x="201793" y="29815"/>
                  </a:lnTo>
                  <a:lnTo>
                    <a:pt x="229254" y="63263"/>
                  </a:lnTo>
                  <a:lnTo>
                    <a:pt x="247265" y="105677"/>
                  </a:lnTo>
                  <a:lnTo>
                    <a:pt x="253733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40403" y="6201764"/>
              <a:ext cx="189661" cy="2310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47" y="0"/>
                  </a:moveTo>
                  <a:lnTo>
                    <a:pt x="86755" y="7878"/>
                  </a:lnTo>
                  <a:lnTo>
                    <a:pt x="51934" y="29815"/>
                  </a:lnTo>
                  <a:lnTo>
                    <a:pt x="24475" y="63263"/>
                  </a:lnTo>
                  <a:lnTo>
                    <a:pt x="6467" y="105677"/>
                  </a:lnTo>
                  <a:lnTo>
                    <a:pt x="0" y="154508"/>
                  </a:lnTo>
                  <a:lnTo>
                    <a:pt x="6467" y="203345"/>
                  </a:lnTo>
                  <a:lnTo>
                    <a:pt x="24475" y="245762"/>
                  </a:lnTo>
                  <a:lnTo>
                    <a:pt x="51934" y="279213"/>
                  </a:lnTo>
                  <a:lnTo>
                    <a:pt x="86755" y="301150"/>
                  </a:lnTo>
                  <a:lnTo>
                    <a:pt x="126847" y="309029"/>
                  </a:lnTo>
                  <a:lnTo>
                    <a:pt x="166950" y="301150"/>
                  </a:lnTo>
                  <a:lnTo>
                    <a:pt x="201784" y="279213"/>
                  </a:lnTo>
                  <a:lnTo>
                    <a:pt x="229256" y="245762"/>
                  </a:lnTo>
                  <a:lnTo>
                    <a:pt x="247274" y="203345"/>
                  </a:lnTo>
                  <a:lnTo>
                    <a:pt x="253745" y="154508"/>
                  </a:lnTo>
                  <a:lnTo>
                    <a:pt x="247274" y="105677"/>
                  </a:lnTo>
                  <a:lnTo>
                    <a:pt x="229256" y="63263"/>
                  </a:lnTo>
                  <a:lnTo>
                    <a:pt x="201784" y="29815"/>
                  </a:lnTo>
                  <a:lnTo>
                    <a:pt x="166950" y="7878"/>
                  </a:lnTo>
                  <a:lnTo>
                    <a:pt x="126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45" y="154508"/>
                  </a:moveTo>
                  <a:lnTo>
                    <a:pt x="247274" y="203345"/>
                  </a:lnTo>
                  <a:lnTo>
                    <a:pt x="229256" y="245762"/>
                  </a:lnTo>
                  <a:lnTo>
                    <a:pt x="201784" y="279213"/>
                  </a:lnTo>
                  <a:lnTo>
                    <a:pt x="166950" y="301150"/>
                  </a:lnTo>
                  <a:lnTo>
                    <a:pt x="126847" y="309029"/>
                  </a:lnTo>
                  <a:lnTo>
                    <a:pt x="86755" y="301150"/>
                  </a:lnTo>
                  <a:lnTo>
                    <a:pt x="51934" y="279213"/>
                  </a:lnTo>
                  <a:lnTo>
                    <a:pt x="24475" y="245762"/>
                  </a:lnTo>
                  <a:lnTo>
                    <a:pt x="6467" y="203345"/>
                  </a:lnTo>
                  <a:lnTo>
                    <a:pt x="0" y="154508"/>
                  </a:lnTo>
                  <a:lnTo>
                    <a:pt x="6467" y="105677"/>
                  </a:lnTo>
                  <a:lnTo>
                    <a:pt x="24475" y="63263"/>
                  </a:lnTo>
                  <a:lnTo>
                    <a:pt x="51934" y="29815"/>
                  </a:lnTo>
                  <a:lnTo>
                    <a:pt x="86755" y="7878"/>
                  </a:lnTo>
                  <a:lnTo>
                    <a:pt x="126847" y="0"/>
                  </a:lnTo>
                  <a:lnTo>
                    <a:pt x="166950" y="7878"/>
                  </a:lnTo>
                  <a:lnTo>
                    <a:pt x="201784" y="29815"/>
                  </a:lnTo>
                  <a:lnTo>
                    <a:pt x="229256" y="63263"/>
                  </a:lnTo>
                  <a:lnTo>
                    <a:pt x="247274" y="105677"/>
                  </a:lnTo>
                  <a:lnTo>
                    <a:pt x="253745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01001" y="6201764"/>
              <a:ext cx="189687" cy="2310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479189" y="6041029"/>
            <a:ext cx="2633736" cy="1408939"/>
            <a:chOff x="3131392" y="5818004"/>
            <a:chExt cx="2370455" cy="1268095"/>
          </a:xfrm>
        </p:grpSpPr>
        <p:sp>
          <p:nvSpPr>
            <p:cNvPr id="111" name="object 111"/>
            <p:cNvSpPr/>
            <p:nvPr/>
          </p:nvSpPr>
          <p:spPr>
            <a:xfrm>
              <a:off x="3171431" y="5820828"/>
              <a:ext cx="1044575" cy="639445"/>
            </a:xfrm>
            <a:custGeom>
              <a:avLst/>
              <a:gdLst/>
              <a:ahLst/>
              <a:cxnLst/>
              <a:rect l="l" t="t" r="r" b="b"/>
              <a:pathLst>
                <a:path w="1044575" h="639445">
                  <a:moveTo>
                    <a:pt x="415023" y="91300"/>
                  </a:moveTo>
                  <a:lnTo>
                    <a:pt x="413931" y="48615"/>
                  </a:lnTo>
                  <a:lnTo>
                    <a:pt x="393661" y="15430"/>
                  </a:lnTo>
                  <a:lnTo>
                    <a:pt x="357974" y="0"/>
                  </a:lnTo>
                  <a:lnTo>
                    <a:pt x="315556" y="4876"/>
                  </a:lnTo>
                  <a:lnTo>
                    <a:pt x="272173" y="27647"/>
                  </a:lnTo>
                  <a:lnTo>
                    <a:pt x="233603" y="65862"/>
                  </a:lnTo>
                  <a:lnTo>
                    <a:pt x="14427" y="354558"/>
                  </a:lnTo>
                  <a:lnTo>
                    <a:pt x="0" y="402374"/>
                  </a:lnTo>
                  <a:lnTo>
                    <a:pt x="6172" y="425538"/>
                  </a:lnTo>
                  <a:lnTo>
                    <a:pt x="20751" y="444652"/>
                  </a:lnTo>
                  <a:lnTo>
                    <a:pt x="41706" y="456425"/>
                  </a:lnTo>
                  <a:lnTo>
                    <a:pt x="65493" y="459282"/>
                  </a:lnTo>
                  <a:lnTo>
                    <a:pt x="89433" y="453250"/>
                  </a:lnTo>
                  <a:lnTo>
                    <a:pt x="110820" y="438302"/>
                  </a:lnTo>
                  <a:lnTo>
                    <a:pt x="366090" y="180975"/>
                  </a:lnTo>
                  <a:lnTo>
                    <a:pt x="398538" y="137439"/>
                  </a:lnTo>
                  <a:lnTo>
                    <a:pt x="415023" y="91300"/>
                  </a:lnTo>
                  <a:close/>
                </a:path>
                <a:path w="1044575" h="639445">
                  <a:moveTo>
                    <a:pt x="1044321" y="568020"/>
                  </a:moveTo>
                  <a:lnTo>
                    <a:pt x="1032484" y="526986"/>
                  </a:lnTo>
                  <a:lnTo>
                    <a:pt x="1002855" y="487946"/>
                  </a:lnTo>
                  <a:lnTo>
                    <a:pt x="958773" y="456222"/>
                  </a:lnTo>
                  <a:lnTo>
                    <a:pt x="637844" y="287769"/>
                  </a:lnTo>
                  <a:lnTo>
                    <a:pt x="612940" y="279984"/>
                  </a:lnTo>
                  <a:lnTo>
                    <a:pt x="588289" y="281457"/>
                  </a:lnTo>
                  <a:lnTo>
                    <a:pt x="566470" y="291363"/>
                  </a:lnTo>
                  <a:lnTo>
                    <a:pt x="550037" y="308902"/>
                  </a:lnTo>
                  <a:lnTo>
                    <a:pt x="541896" y="331520"/>
                  </a:lnTo>
                  <a:lnTo>
                    <a:pt x="543001" y="355460"/>
                  </a:lnTo>
                  <a:lnTo>
                    <a:pt x="571169" y="396709"/>
                  </a:lnTo>
                  <a:lnTo>
                    <a:pt x="867168" y="605917"/>
                  </a:lnTo>
                  <a:lnTo>
                    <a:pt x="915454" y="630732"/>
                  </a:lnTo>
                  <a:lnTo>
                    <a:pt x="963688" y="639356"/>
                  </a:lnTo>
                  <a:lnTo>
                    <a:pt x="1005598" y="631228"/>
                  </a:lnTo>
                  <a:lnTo>
                    <a:pt x="1034986" y="605764"/>
                  </a:lnTo>
                  <a:lnTo>
                    <a:pt x="1044321" y="568020"/>
                  </a:lnTo>
                  <a:close/>
                </a:path>
              </a:pathLst>
            </a:custGeom>
            <a:solidFill>
              <a:srgbClr val="BD2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1388" y="6013716"/>
              <a:ext cx="897890" cy="1072515"/>
            </a:xfrm>
            <a:custGeom>
              <a:avLst/>
              <a:gdLst/>
              <a:ahLst/>
              <a:cxnLst/>
              <a:rect l="l" t="t" r="r" b="b"/>
              <a:pathLst>
                <a:path w="897889" h="1072515">
                  <a:moveTo>
                    <a:pt x="897801" y="894308"/>
                  </a:moveTo>
                  <a:lnTo>
                    <a:pt x="836637" y="671385"/>
                  </a:lnTo>
                  <a:lnTo>
                    <a:pt x="702081" y="581698"/>
                  </a:lnTo>
                  <a:lnTo>
                    <a:pt x="643077" y="576173"/>
                  </a:lnTo>
                  <a:lnTo>
                    <a:pt x="656082" y="570191"/>
                  </a:lnTo>
                  <a:lnTo>
                    <a:pt x="694842" y="547268"/>
                  </a:lnTo>
                  <a:lnTo>
                    <a:pt x="729703" y="521119"/>
                  </a:lnTo>
                  <a:lnTo>
                    <a:pt x="760260" y="492061"/>
                  </a:lnTo>
                  <a:lnTo>
                    <a:pt x="786155" y="460362"/>
                  </a:lnTo>
                  <a:lnTo>
                    <a:pt x="806970" y="426326"/>
                  </a:lnTo>
                  <a:lnTo>
                    <a:pt x="822325" y="390245"/>
                  </a:lnTo>
                  <a:lnTo>
                    <a:pt x="831824" y="352425"/>
                  </a:lnTo>
                  <a:lnTo>
                    <a:pt x="835075" y="313143"/>
                  </a:lnTo>
                  <a:lnTo>
                    <a:pt x="831824" y="273862"/>
                  </a:lnTo>
                  <a:lnTo>
                    <a:pt x="822325" y="236042"/>
                  </a:lnTo>
                  <a:lnTo>
                    <a:pt x="806970" y="199961"/>
                  </a:lnTo>
                  <a:lnTo>
                    <a:pt x="786155" y="165938"/>
                  </a:lnTo>
                  <a:lnTo>
                    <a:pt x="760260" y="134239"/>
                  </a:lnTo>
                  <a:lnTo>
                    <a:pt x="729703" y="105168"/>
                  </a:lnTo>
                  <a:lnTo>
                    <a:pt x="694842" y="79032"/>
                  </a:lnTo>
                  <a:lnTo>
                    <a:pt x="656082" y="56108"/>
                  </a:lnTo>
                  <a:lnTo>
                    <a:pt x="613829" y="36690"/>
                  </a:lnTo>
                  <a:lnTo>
                    <a:pt x="568452" y="21069"/>
                  </a:lnTo>
                  <a:lnTo>
                    <a:pt x="520344" y="9563"/>
                  </a:lnTo>
                  <a:lnTo>
                    <a:pt x="469912" y="2438"/>
                  </a:lnTo>
                  <a:lnTo>
                    <a:pt x="417537" y="0"/>
                  </a:lnTo>
                  <a:lnTo>
                    <a:pt x="365163" y="2438"/>
                  </a:lnTo>
                  <a:lnTo>
                    <a:pt x="314718" y="9563"/>
                  </a:lnTo>
                  <a:lnTo>
                    <a:pt x="266623" y="21069"/>
                  </a:lnTo>
                  <a:lnTo>
                    <a:pt x="221246" y="36690"/>
                  </a:lnTo>
                  <a:lnTo>
                    <a:pt x="178981" y="56108"/>
                  </a:lnTo>
                  <a:lnTo>
                    <a:pt x="140233" y="79032"/>
                  </a:lnTo>
                  <a:lnTo>
                    <a:pt x="105371" y="105168"/>
                  </a:lnTo>
                  <a:lnTo>
                    <a:pt x="74803" y="134239"/>
                  </a:lnTo>
                  <a:lnTo>
                    <a:pt x="48920" y="165938"/>
                  </a:lnTo>
                  <a:lnTo>
                    <a:pt x="28105" y="199961"/>
                  </a:lnTo>
                  <a:lnTo>
                    <a:pt x="12750" y="236042"/>
                  </a:lnTo>
                  <a:lnTo>
                    <a:pt x="3251" y="273862"/>
                  </a:lnTo>
                  <a:lnTo>
                    <a:pt x="0" y="313143"/>
                  </a:lnTo>
                  <a:lnTo>
                    <a:pt x="3251" y="352425"/>
                  </a:lnTo>
                  <a:lnTo>
                    <a:pt x="12750" y="390245"/>
                  </a:lnTo>
                  <a:lnTo>
                    <a:pt x="28105" y="426326"/>
                  </a:lnTo>
                  <a:lnTo>
                    <a:pt x="48920" y="460362"/>
                  </a:lnTo>
                  <a:lnTo>
                    <a:pt x="74803" y="492061"/>
                  </a:lnTo>
                  <a:lnTo>
                    <a:pt x="105371" y="521119"/>
                  </a:lnTo>
                  <a:lnTo>
                    <a:pt x="140233" y="547268"/>
                  </a:lnTo>
                  <a:lnTo>
                    <a:pt x="178981" y="570191"/>
                  </a:lnTo>
                  <a:lnTo>
                    <a:pt x="221246" y="589610"/>
                  </a:lnTo>
                  <a:lnTo>
                    <a:pt x="226529" y="591439"/>
                  </a:lnTo>
                  <a:lnTo>
                    <a:pt x="203200" y="609320"/>
                  </a:lnTo>
                  <a:lnTo>
                    <a:pt x="172910" y="640905"/>
                  </a:lnTo>
                  <a:lnTo>
                    <a:pt x="148259" y="676402"/>
                  </a:lnTo>
                  <a:lnTo>
                    <a:pt x="129882" y="715289"/>
                  </a:lnTo>
                  <a:lnTo>
                    <a:pt x="118389" y="756983"/>
                  </a:lnTo>
                  <a:lnTo>
                    <a:pt x="114427" y="800938"/>
                  </a:lnTo>
                  <a:lnTo>
                    <a:pt x="118389" y="844892"/>
                  </a:lnTo>
                  <a:lnTo>
                    <a:pt x="129882" y="886599"/>
                  </a:lnTo>
                  <a:lnTo>
                    <a:pt x="148259" y="925487"/>
                  </a:lnTo>
                  <a:lnTo>
                    <a:pt x="172910" y="960996"/>
                  </a:lnTo>
                  <a:lnTo>
                    <a:pt x="203200" y="992581"/>
                  </a:lnTo>
                  <a:lnTo>
                    <a:pt x="238518" y="1019670"/>
                  </a:lnTo>
                  <a:lnTo>
                    <a:pt x="278231" y="1041717"/>
                  </a:lnTo>
                  <a:lnTo>
                    <a:pt x="321729" y="1058151"/>
                  </a:lnTo>
                  <a:lnTo>
                    <a:pt x="368363" y="1068425"/>
                  </a:lnTo>
                  <a:lnTo>
                    <a:pt x="417537" y="1071968"/>
                  </a:lnTo>
                  <a:lnTo>
                    <a:pt x="466699" y="1068425"/>
                  </a:lnTo>
                  <a:lnTo>
                    <a:pt x="513346" y="1058151"/>
                  </a:lnTo>
                  <a:lnTo>
                    <a:pt x="556844" y="1041717"/>
                  </a:lnTo>
                  <a:lnTo>
                    <a:pt x="596557" y="1019670"/>
                  </a:lnTo>
                  <a:lnTo>
                    <a:pt x="631875" y="992581"/>
                  </a:lnTo>
                  <a:lnTo>
                    <a:pt x="662178" y="960996"/>
                  </a:lnTo>
                  <a:lnTo>
                    <a:pt x="686841" y="925487"/>
                  </a:lnTo>
                  <a:lnTo>
                    <a:pt x="705218" y="886599"/>
                  </a:lnTo>
                  <a:lnTo>
                    <a:pt x="716711" y="844892"/>
                  </a:lnTo>
                  <a:lnTo>
                    <a:pt x="720674" y="800938"/>
                  </a:lnTo>
                  <a:lnTo>
                    <a:pt x="716711" y="756983"/>
                  </a:lnTo>
                  <a:lnTo>
                    <a:pt x="705218" y="715289"/>
                  </a:lnTo>
                  <a:lnTo>
                    <a:pt x="686841" y="676402"/>
                  </a:lnTo>
                  <a:lnTo>
                    <a:pt x="671918" y="654939"/>
                  </a:lnTo>
                  <a:lnTo>
                    <a:pt x="700481" y="647954"/>
                  </a:lnTo>
                  <a:lnTo>
                    <a:pt x="767308" y="659701"/>
                  </a:lnTo>
                  <a:lnTo>
                    <a:pt x="791921" y="735114"/>
                  </a:lnTo>
                  <a:lnTo>
                    <a:pt x="795439" y="894308"/>
                  </a:lnTo>
                  <a:lnTo>
                    <a:pt x="799465" y="914222"/>
                  </a:lnTo>
                  <a:lnTo>
                    <a:pt x="810425" y="930490"/>
                  </a:lnTo>
                  <a:lnTo>
                    <a:pt x="826706" y="941463"/>
                  </a:lnTo>
                  <a:lnTo>
                    <a:pt x="846632" y="945489"/>
                  </a:lnTo>
                  <a:lnTo>
                    <a:pt x="866559" y="941463"/>
                  </a:lnTo>
                  <a:lnTo>
                    <a:pt x="882815" y="930490"/>
                  </a:lnTo>
                  <a:lnTo>
                    <a:pt x="893787" y="914222"/>
                  </a:lnTo>
                  <a:lnTo>
                    <a:pt x="897801" y="894308"/>
                  </a:lnTo>
                  <a:close/>
                </a:path>
              </a:pathLst>
            </a:custGeom>
            <a:solidFill>
              <a:srgbClr val="F49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67831" y="6194833"/>
              <a:ext cx="377190" cy="83820"/>
            </a:xfrm>
            <a:custGeom>
              <a:avLst/>
              <a:gdLst/>
              <a:ahLst/>
              <a:cxnLst/>
              <a:rect l="l" t="t" r="r" b="b"/>
              <a:pathLst>
                <a:path w="377189" h="83820">
                  <a:moveTo>
                    <a:pt x="0" y="0"/>
                  </a:moveTo>
                  <a:lnTo>
                    <a:pt x="107756" y="62407"/>
                  </a:lnTo>
                  <a:lnTo>
                    <a:pt x="182918" y="83210"/>
                  </a:lnTo>
                  <a:lnTo>
                    <a:pt x="260804" y="62407"/>
                  </a:lnTo>
                  <a:lnTo>
                    <a:pt x="376732" y="0"/>
                  </a:lnTo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462" y="6386969"/>
              <a:ext cx="557530" cy="187960"/>
            </a:xfrm>
            <a:custGeom>
              <a:avLst/>
              <a:gdLst/>
              <a:ahLst/>
              <a:cxnLst/>
              <a:rect l="l" t="t" r="r" b="b"/>
              <a:pathLst>
                <a:path w="557529" h="187959">
                  <a:moveTo>
                    <a:pt x="0" y="12484"/>
                  </a:moveTo>
                  <a:lnTo>
                    <a:pt x="165464" y="145055"/>
                  </a:lnTo>
                  <a:lnTo>
                    <a:pt x="278677" y="187945"/>
                  </a:lnTo>
                  <a:lnTo>
                    <a:pt x="391893" y="139983"/>
                  </a:lnTo>
                  <a:lnTo>
                    <a:pt x="557364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50510" y="6194833"/>
              <a:ext cx="250888" cy="2413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5051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596" y="227114"/>
                  </a:moveTo>
                  <a:lnTo>
                    <a:pt x="164450" y="233186"/>
                  </a:lnTo>
                  <a:lnTo>
                    <a:pt x="150502" y="237666"/>
                  </a:lnTo>
                  <a:lnTo>
                    <a:pt x="135871" y="240438"/>
                  </a:lnTo>
                  <a:lnTo>
                    <a:pt x="120675" y="241388"/>
                  </a:lnTo>
                  <a:lnTo>
                    <a:pt x="73702" y="231903"/>
                  </a:lnTo>
                  <a:lnTo>
                    <a:pt x="35344" y="206035"/>
                  </a:lnTo>
                  <a:lnTo>
                    <a:pt x="9482" y="167665"/>
                  </a:lnTo>
                  <a:lnTo>
                    <a:pt x="0" y="120675"/>
                  </a:lnTo>
                  <a:lnTo>
                    <a:pt x="9482" y="73707"/>
                  </a:lnTo>
                  <a:lnTo>
                    <a:pt x="35344" y="35348"/>
                  </a:lnTo>
                  <a:lnTo>
                    <a:pt x="73702" y="9484"/>
                  </a:lnTo>
                  <a:lnTo>
                    <a:pt x="120675" y="0"/>
                  </a:lnTo>
                  <a:lnTo>
                    <a:pt x="135871" y="948"/>
                  </a:lnTo>
                  <a:lnTo>
                    <a:pt x="150502" y="3719"/>
                  </a:lnTo>
                  <a:lnTo>
                    <a:pt x="164450" y="8202"/>
                  </a:lnTo>
                  <a:lnTo>
                    <a:pt x="177596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23870" y="6194833"/>
              <a:ext cx="250913" cy="24137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2387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622" y="227114"/>
                  </a:moveTo>
                  <a:lnTo>
                    <a:pt x="164465" y="233186"/>
                  </a:lnTo>
                  <a:lnTo>
                    <a:pt x="150518" y="237666"/>
                  </a:lnTo>
                  <a:lnTo>
                    <a:pt x="135893" y="240438"/>
                  </a:lnTo>
                  <a:lnTo>
                    <a:pt x="120700" y="241388"/>
                  </a:lnTo>
                  <a:lnTo>
                    <a:pt x="73723" y="231903"/>
                  </a:lnTo>
                  <a:lnTo>
                    <a:pt x="35356" y="206035"/>
                  </a:lnTo>
                  <a:lnTo>
                    <a:pt x="9486" y="167665"/>
                  </a:lnTo>
                  <a:lnTo>
                    <a:pt x="0" y="120675"/>
                  </a:lnTo>
                  <a:lnTo>
                    <a:pt x="9486" y="73707"/>
                  </a:lnTo>
                  <a:lnTo>
                    <a:pt x="35356" y="35348"/>
                  </a:lnTo>
                  <a:lnTo>
                    <a:pt x="73723" y="9484"/>
                  </a:lnTo>
                  <a:lnTo>
                    <a:pt x="120700" y="0"/>
                  </a:lnTo>
                  <a:lnTo>
                    <a:pt x="135893" y="948"/>
                  </a:lnTo>
                  <a:lnTo>
                    <a:pt x="150518" y="3719"/>
                  </a:lnTo>
                  <a:lnTo>
                    <a:pt x="164465" y="8202"/>
                  </a:lnTo>
                  <a:lnTo>
                    <a:pt x="177622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8400" y="5818009"/>
              <a:ext cx="593090" cy="485140"/>
            </a:xfrm>
            <a:custGeom>
              <a:avLst/>
              <a:gdLst/>
              <a:ahLst/>
              <a:cxnLst/>
              <a:rect l="l" t="t" r="r" b="b"/>
              <a:pathLst>
                <a:path w="593089" h="485139">
                  <a:moveTo>
                    <a:pt x="154927" y="77457"/>
                  </a:moveTo>
                  <a:lnTo>
                    <a:pt x="148831" y="47307"/>
                  </a:lnTo>
                  <a:lnTo>
                    <a:pt x="132232" y="22682"/>
                  </a:lnTo>
                  <a:lnTo>
                    <a:pt x="107607" y="6083"/>
                  </a:lnTo>
                  <a:lnTo>
                    <a:pt x="77457" y="0"/>
                  </a:lnTo>
                  <a:lnTo>
                    <a:pt x="47294" y="6083"/>
                  </a:lnTo>
                  <a:lnTo>
                    <a:pt x="22682" y="22682"/>
                  </a:lnTo>
                  <a:lnTo>
                    <a:pt x="6083" y="47307"/>
                  </a:lnTo>
                  <a:lnTo>
                    <a:pt x="0" y="77457"/>
                  </a:lnTo>
                  <a:lnTo>
                    <a:pt x="0" y="407593"/>
                  </a:lnTo>
                  <a:lnTo>
                    <a:pt x="6083" y="437743"/>
                  </a:lnTo>
                  <a:lnTo>
                    <a:pt x="22682" y="462368"/>
                  </a:lnTo>
                  <a:lnTo>
                    <a:pt x="47294" y="478967"/>
                  </a:lnTo>
                  <a:lnTo>
                    <a:pt x="77457" y="485051"/>
                  </a:lnTo>
                  <a:lnTo>
                    <a:pt x="107607" y="478967"/>
                  </a:lnTo>
                  <a:lnTo>
                    <a:pt x="132232" y="462368"/>
                  </a:lnTo>
                  <a:lnTo>
                    <a:pt x="148831" y="437743"/>
                  </a:lnTo>
                  <a:lnTo>
                    <a:pt x="154927" y="407593"/>
                  </a:lnTo>
                  <a:lnTo>
                    <a:pt x="154927" y="77457"/>
                  </a:lnTo>
                  <a:close/>
                </a:path>
                <a:path w="593089" h="485139">
                  <a:moveTo>
                    <a:pt x="592823" y="77457"/>
                  </a:moveTo>
                  <a:lnTo>
                    <a:pt x="586740" y="47307"/>
                  </a:lnTo>
                  <a:lnTo>
                    <a:pt x="570141" y="22682"/>
                  </a:lnTo>
                  <a:lnTo>
                    <a:pt x="545515" y="6083"/>
                  </a:lnTo>
                  <a:lnTo>
                    <a:pt x="515366" y="0"/>
                  </a:lnTo>
                  <a:lnTo>
                    <a:pt x="485203" y="6083"/>
                  </a:lnTo>
                  <a:lnTo>
                    <a:pt x="460578" y="22682"/>
                  </a:lnTo>
                  <a:lnTo>
                    <a:pt x="443979" y="47307"/>
                  </a:lnTo>
                  <a:lnTo>
                    <a:pt x="437896" y="77457"/>
                  </a:lnTo>
                  <a:lnTo>
                    <a:pt x="437896" y="407593"/>
                  </a:lnTo>
                  <a:lnTo>
                    <a:pt x="443979" y="437743"/>
                  </a:lnTo>
                  <a:lnTo>
                    <a:pt x="460578" y="462368"/>
                  </a:lnTo>
                  <a:lnTo>
                    <a:pt x="485203" y="478967"/>
                  </a:lnTo>
                  <a:lnTo>
                    <a:pt x="515366" y="485051"/>
                  </a:lnTo>
                  <a:lnTo>
                    <a:pt x="545515" y="478967"/>
                  </a:lnTo>
                  <a:lnTo>
                    <a:pt x="570141" y="462368"/>
                  </a:lnTo>
                  <a:lnTo>
                    <a:pt x="586740" y="437743"/>
                  </a:lnTo>
                  <a:lnTo>
                    <a:pt x="592823" y="407593"/>
                  </a:lnTo>
                  <a:lnTo>
                    <a:pt x="592823" y="77457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48273" y="6007751"/>
              <a:ext cx="1253490" cy="1078230"/>
            </a:xfrm>
            <a:custGeom>
              <a:avLst/>
              <a:gdLst/>
              <a:ahLst/>
              <a:cxnLst/>
              <a:rect l="l" t="t" r="r" b="b"/>
              <a:pathLst>
                <a:path w="1253489" h="1078229">
                  <a:moveTo>
                    <a:pt x="626541" y="0"/>
                  </a:moveTo>
                  <a:lnTo>
                    <a:pt x="575156" y="1786"/>
                  </a:lnTo>
                  <a:lnTo>
                    <a:pt x="524914" y="7054"/>
                  </a:lnTo>
                  <a:lnTo>
                    <a:pt x="475978" y="15664"/>
                  </a:lnTo>
                  <a:lnTo>
                    <a:pt x="428508" y="27477"/>
                  </a:lnTo>
                  <a:lnTo>
                    <a:pt x="382665" y="42355"/>
                  </a:lnTo>
                  <a:lnTo>
                    <a:pt x="338612" y="60160"/>
                  </a:lnTo>
                  <a:lnTo>
                    <a:pt x="296508" y="80751"/>
                  </a:lnTo>
                  <a:lnTo>
                    <a:pt x="256516" y="103991"/>
                  </a:lnTo>
                  <a:lnTo>
                    <a:pt x="218797" y="129741"/>
                  </a:lnTo>
                  <a:lnTo>
                    <a:pt x="183511" y="157862"/>
                  </a:lnTo>
                  <a:lnTo>
                    <a:pt x="150821" y="188215"/>
                  </a:lnTo>
                  <a:lnTo>
                    <a:pt x="120887" y="220663"/>
                  </a:lnTo>
                  <a:lnTo>
                    <a:pt x="93871" y="255064"/>
                  </a:lnTo>
                  <a:lnTo>
                    <a:pt x="69934" y="291283"/>
                  </a:lnTo>
                  <a:lnTo>
                    <a:pt x="49237" y="329178"/>
                  </a:lnTo>
                  <a:lnTo>
                    <a:pt x="31942" y="368612"/>
                  </a:lnTo>
                  <a:lnTo>
                    <a:pt x="18209" y="409447"/>
                  </a:lnTo>
                  <a:lnTo>
                    <a:pt x="8200" y="451542"/>
                  </a:lnTo>
                  <a:lnTo>
                    <a:pt x="2077" y="494760"/>
                  </a:lnTo>
                  <a:lnTo>
                    <a:pt x="0" y="538962"/>
                  </a:lnTo>
                  <a:lnTo>
                    <a:pt x="2077" y="583166"/>
                  </a:lnTo>
                  <a:lnTo>
                    <a:pt x="8200" y="626385"/>
                  </a:lnTo>
                  <a:lnTo>
                    <a:pt x="18209" y="668482"/>
                  </a:lnTo>
                  <a:lnTo>
                    <a:pt x="31942" y="709317"/>
                  </a:lnTo>
                  <a:lnTo>
                    <a:pt x="49237" y="748751"/>
                  </a:lnTo>
                  <a:lnTo>
                    <a:pt x="69934" y="786647"/>
                  </a:lnTo>
                  <a:lnTo>
                    <a:pt x="93871" y="822865"/>
                  </a:lnTo>
                  <a:lnTo>
                    <a:pt x="120887" y="857267"/>
                  </a:lnTo>
                  <a:lnTo>
                    <a:pt x="150821" y="889714"/>
                  </a:lnTo>
                  <a:lnTo>
                    <a:pt x="183511" y="920067"/>
                  </a:lnTo>
                  <a:lnTo>
                    <a:pt x="218797" y="948187"/>
                  </a:lnTo>
                  <a:lnTo>
                    <a:pt x="256516" y="973937"/>
                  </a:lnTo>
                  <a:lnTo>
                    <a:pt x="296508" y="997176"/>
                  </a:lnTo>
                  <a:lnTo>
                    <a:pt x="338612" y="1017767"/>
                  </a:lnTo>
                  <a:lnTo>
                    <a:pt x="382665" y="1035571"/>
                  </a:lnTo>
                  <a:lnTo>
                    <a:pt x="428508" y="1050448"/>
                  </a:lnTo>
                  <a:lnTo>
                    <a:pt x="475978" y="1062261"/>
                  </a:lnTo>
                  <a:lnTo>
                    <a:pt x="524914" y="1070871"/>
                  </a:lnTo>
                  <a:lnTo>
                    <a:pt x="575156" y="1076138"/>
                  </a:lnTo>
                  <a:lnTo>
                    <a:pt x="626541" y="1077925"/>
                  </a:lnTo>
                  <a:lnTo>
                    <a:pt x="677927" y="1076138"/>
                  </a:lnTo>
                  <a:lnTo>
                    <a:pt x="728168" y="1070871"/>
                  </a:lnTo>
                  <a:lnTo>
                    <a:pt x="777105" y="1062261"/>
                  </a:lnTo>
                  <a:lnTo>
                    <a:pt x="824575" y="1050448"/>
                  </a:lnTo>
                  <a:lnTo>
                    <a:pt x="870417" y="1035571"/>
                  </a:lnTo>
                  <a:lnTo>
                    <a:pt x="914471" y="1017767"/>
                  </a:lnTo>
                  <a:lnTo>
                    <a:pt x="956574" y="997176"/>
                  </a:lnTo>
                  <a:lnTo>
                    <a:pt x="996566" y="973937"/>
                  </a:lnTo>
                  <a:lnTo>
                    <a:pt x="1034286" y="948187"/>
                  </a:lnTo>
                  <a:lnTo>
                    <a:pt x="1069571" y="920067"/>
                  </a:lnTo>
                  <a:lnTo>
                    <a:pt x="1102262" y="889714"/>
                  </a:lnTo>
                  <a:lnTo>
                    <a:pt x="1132195" y="857267"/>
                  </a:lnTo>
                  <a:lnTo>
                    <a:pt x="1159211" y="822865"/>
                  </a:lnTo>
                  <a:lnTo>
                    <a:pt x="1183149" y="786647"/>
                  </a:lnTo>
                  <a:lnTo>
                    <a:pt x="1203846" y="748751"/>
                  </a:lnTo>
                  <a:lnTo>
                    <a:pt x="1221141" y="709317"/>
                  </a:lnTo>
                  <a:lnTo>
                    <a:pt x="1234874" y="668482"/>
                  </a:lnTo>
                  <a:lnTo>
                    <a:pt x="1244883" y="626385"/>
                  </a:lnTo>
                  <a:lnTo>
                    <a:pt x="1251006" y="583166"/>
                  </a:lnTo>
                  <a:lnTo>
                    <a:pt x="1253083" y="538962"/>
                  </a:lnTo>
                  <a:lnTo>
                    <a:pt x="1251006" y="494760"/>
                  </a:lnTo>
                  <a:lnTo>
                    <a:pt x="1244883" y="451542"/>
                  </a:lnTo>
                  <a:lnTo>
                    <a:pt x="1234874" y="409447"/>
                  </a:lnTo>
                  <a:lnTo>
                    <a:pt x="1221141" y="368612"/>
                  </a:lnTo>
                  <a:lnTo>
                    <a:pt x="1203846" y="329178"/>
                  </a:lnTo>
                  <a:lnTo>
                    <a:pt x="1183149" y="291283"/>
                  </a:lnTo>
                  <a:lnTo>
                    <a:pt x="1159211" y="255064"/>
                  </a:lnTo>
                  <a:lnTo>
                    <a:pt x="1132195" y="220663"/>
                  </a:lnTo>
                  <a:lnTo>
                    <a:pt x="1102262" y="188215"/>
                  </a:lnTo>
                  <a:lnTo>
                    <a:pt x="1069571" y="157862"/>
                  </a:lnTo>
                  <a:lnTo>
                    <a:pt x="1034286" y="129741"/>
                  </a:lnTo>
                  <a:lnTo>
                    <a:pt x="996566" y="103991"/>
                  </a:lnTo>
                  <a:lnTo>
                    <a:pt x="956574" y="80751"/>
                  </a:lnTo>
                  <a:lnTo>
                    <a:pt x="914471" y="60160"/>
                  </a:lnTo>
                  <a:lnTo>
                    <a:pt x="870417" y="42355"/>
                  </a:lnTo>
                  <a:lnTo>
                    <a:pt x="824575" y="27477"/>
                  </a:lnTo>
                  <a:lnTo>
                    <a:pt x="777105" y="15664"/>
                  </a:lnTo>
                  <a:lnTo>
                    <a:pt x="728168" y="7054"/>
                  </a:lnTo>
                  <a:lnTo>
                    <a:pt x="677927" y="1786"/>
                  </a:lnTo>
                  <a:lnTo>
                    <a:pt x="626541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59296" y="6286217"/>
              <a:ext cx="233540" cy="25151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9296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233540" y="125780"/>
                  </a:moveTo>
                  <a:lnTo>
                    <a:pt x="224366" y="174717"/>
                  </a:lnTo>
                  <a:lnTo>
                    <a:pt x="199348" y="214682"/>
                  </a:lnTo>
                  <a:lnTo>
                    <a:pt x="162238" y="241629"/>
                  </a:lnTo>
                  <a:lnTo>
                    <a:pt x="116789" y="251510"/>
                  </a:lnTo>
                  <a:lnTo>
                    <a:pt x="71333" y="241629"/>
                  </a:lnTo>
                  <a:lnTo>
                    <a:pt x="34210" y="214682"/>
                  </a:lnTo>
                  <a:lnTo>
                    <a:pt x="9179" y="174717"/>
                  </a:lnTo>
                  <a:lnTo>
                    <a:pt x="0" y="125780"/>
                  </a:lnTo>
                  <a:lnTo>
                    <a:pt x="9179" y="76814"/>
                  </a:lnTo>
                  <a:lnTo>
                    <a:pt x="34210" y="36834"/>
                  </a:lnTo>
                  <a:lnTo>
                    <a:pt x="71333" y="9882"/>
                  </a:lnTo>
                  <a:lnTo>
                    <a:pt x="116789" y="0"/>
                  </a:lnTo>
                  <a:lnTo>
                    <a:pt x="162238" y="9882"/>
                  </a:lnTo>
                  <a:lnTo>
                    <a:pt x="199348" y="36834"/>
                  </a:lnTo>
                  <a:lnTo>
                    <a:pt x="224366" y="76814"/>
                  </a:lnTo>
                  <a:lnTo>
                    <a:pt x="233540" y="125780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56770" y="6286217"/>
              <a:ext cx="233565" cy="2515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94741" y="6324394"/>
              <a:ext cx="162648" cy="1751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956770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0" y="125780"/>
                  </a:moveTo>
                  <a:lnTo>
                    <a:pt x="9177" y="174717"/>
                  </a:lnTo>
                  <a:lnTo>
                    <a:pt x="34204" y="214682"/>
                  </a:lnTo>
                  <a:lnTo>
                    <a:pt x="71323" y="241629"/>
                  </a:lnTo>
                  <a:lnTo>
                    <a:pt x="116776" y="251510"/>
                  </a:lnTo>
                  <a:lnTo>
                    <a:pt x="162231" y="241629"/>
                  </a:lnTo>
                  <a:lnTo>
                    <a:pt x="199355" y="214682"/>
                  </a:lnTo>
                  <a:lnTo>
                    <a:pt x="224386" y="174717"/>
                  </a:lnTo>
                  <a:lnTo>
                    <a:pt x="233565" y="125780"/>
                  </a:lnTo>
                  <a:lnTo>
                    <a:pt x="224386" y="76814"/>
                  </a:lnTo>
                  <a:lnTo>
                    <a:pt x="199355" y="36834"/>
                  </a:lnTo>
                  <a:lnTo>
                    <a:pt x="162231" y="9882"/>
                  </a:lnTo>
                  <a:lnTo>
                    <a:pt x="116776" y="0"/>
                  </a:lnTo>
                  <a:lnTo>
                    <a:pt x="71323" y="9882"/>
                  </a:lnTo>
                  <a:lnTo>
                    <a:pt x="34204" y="36834"/>
                  </a:lnTo>
                  <a:lnTo>
                    <a:pt x="9177" y="76814"/>
                  </a:lnTo>
                  <a:lnTo>
                    <a:pt x="0" y="125780"/>
                  </a:lnTo>
                  <a:close/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92240" y="6324394"/>
              <a:ext cx="162623" cy="1751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72923" y="6554584"/>
              <a:ext cx="69596" cy="7185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07087" y="6554584"/>
              <a:ext cx="69621" cy="7185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8245" y="6498490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93150"/>
                  </a:moveTo>
                  <a:lnTo>
                    <a:pt x="417152" y="62103"/>
                  </a:lnTo>
                  <a:lnTo>
                    <a:pt x="378053" y="37264"/>
                  </a:lnTo>
                  <a:lnTo>
                    <a:pt x="336511" y="18634"/>
                  </a:lnTo>
                  <a:lnTo>
                    <a:pt x="293225" y="6213"/>
                  </a:lnTo>
                  <a:lnTo>
                    <a:pt x="248891" y="1"/>
                  </a:lnTo>
                  <a:lnTo>
                    <a:pt x="204209" y="0"/>
                  </a:lnTo>
                  <a:lnTo>
                    <a:pt x="159876" y="6208"/>
                  </a:lnTo>
                  <a:lnTo>
                    <a:pt x="116591" y="18627"/>
                  </a:lnTo>
                  <a:lnTo>
                    <a:pt x="75051" y="37257"/>
                  </a:lnTo>
                  <a:lnTo>
                    <a:pt x="35954" y="62098"/>
                  </a:lnTo>
                  <a:lnTo>
                    <a:pt x="0" y="9315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48245" y="6232314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0"/>
                  </a:moveTo>
                  <a:lnTo>
                    <a:pt x="417152" y="31053"/>
                  </a:lnTo>
                  <a:lnTo>
                    <a:pt x="378053" y="55895"/>
                  </a:lnTo>
                  <a:lnTo>
                    <a:pt x="336511" y="74527"/>
                  </a:lnTo>
                  <a:lnTo>
                    <a:pt x="293225" y="86948"/>
                  </a:lnTo>
                  <a:lnTo>
                    <a:pt x="248891" y="93159"/>
                  </a:lnTo>
                  <a:lnTo>
                    <a:pt x="204209" y="93159"/>
                  </a:lnTo>
                  <a:lnTo>
                    <a:pt x="159876" y="86948"/>
                  </a:lnTo>
                  <a:lnTo>
                    <a:pt x="116591" y="74527"/>
                  </a:lnTo>
                  <a:lnTo>
                    <a:pt x="75051" y="55895"/>
                  </a:lnTo>
                  <a:lnTo>
                    <a:pt x="35954" y="31053"/>
                  </a:lnTo>
                  <a:lnTo>
                    <a:pt x="0" y="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6201497" y="6045440"/>
            <a:ext cx="872033" cy="1404706"/>
            <a:chOff x="5581565" y="5821974"/>
            <a:chExt cx="784860" cy="1264285"/>
          </a:xfrm>
        </p:grpSpPr>
        <p:sp>
          <p:nvSpPr>
            <p:cNvPr id="132" name="object 132"/>
            <p:cNvSpPr/>
            <p:nvPr/>
          </p:nvSpPr>
          <p:spPr>
            <a:xfrm>
              <a:off x="5581565" y="6060046"/>
              <a:ext cx="638175" cy="1026160"/>
            </a:xfrm>
            <a:custGeom>
              <a:avLst/>
              <a:gdLst/>
              <a:ahLst/>
              <a:cxnLst/>
              <a:rect l="l" t="t" r="r" b="b"/>
              <a:pathLst>
                <a:path w="638175" h="1026159">
                  <a:moveTo>
                    <a:pt x="565475" y="0"/>
                  </a:moveTo>
                  <a:lnTo>
                    <a:pt x="475887" y="1312"/>
                  </a:lnTo>
                  <a:lnTo>
                    <a:pt x="295652" y="33810"/>
                  </a:lnTo>
                  <a:lnTo>
                    <a:pt x="90764" y="74388"/>
                  </a:lnTo>
                  <a:lnTo>
                    <a:pt x="0" y="163120"/>
                  </a:lnTo>
                  <a:lnTo>
                    <a:pt x="3137" y="367693"/>
                  </a:lnTo>
                  <a:lnTo>
                    <a:pt x="79956" y="755792"/>
                  </a:lnTo>
                  <a:lnTo>
                    <a:pt x="97781" y="833090"/>
                  </a:lnTo>
                  <a:lnTo>
                    <a:pt x="121118" y="894412"/>
                  </a:lnTo>
                  <a:lnTo>
                    <a:pt x="148621" y="941521"/>
                  </a:lnTo>
                  <a:lnTo>
                    <a:pt x="178946" y="976181"/>
                  </a:lnTo>
                  <a:lnTo>
                    <a:pt x="210747" y="1000155"/>
                  </a:lnTo>
                  <a:lnTo>
                    <a:pt x="273397" y="1023105"/>
                  </a:lnTo>
                  <a:lnTo>
                    <a:pt x="301555" y="1025607"/>
                  </a:lnTo>
                  <a:lnTo>
                    <a:pt x="325809" y="1024480"/>
                  </a:lnTo>
                  <a:lnTo>
                    <a:pt x="344814" y="1021486"/>
                  </a:lnTo>
                  <a:lnTo>
                    <a:pt x="357223" y="1018390"/>
                  </a:lnTo>
                  <a:lnTo>
                    <a:pt x="368106" y="1014580"/>
                  </a:lnTo>
                  <a:lnTo>
                    <a:pt x="374888" y="1012904"/>
                  </a:lnTo>
                  <a:lnTo>
                    <a:pt x="420473" y="997756"/>
                  </a:lnTo>
                  <a:lnTo>
                    <a:pt x="458454" y="981916"/>
                  </a:lnTo>
                  <a:lnTo>
                    <a:pt x="504824" y="954196"/>
                  </a:lnTo>
                  <a:lnTo>
                    <a:pt x="542258" y="920761"/>
                  </a:lnTo>
                  <a:lnTo>
                    <a:pt x="572101" y="884542"/>
                  </a:lnTo>
                  <a:lnTo>
                    <a:pt x="595995" y="847309"/>
                  </a:lnTo>
                  <a:lnTo>
                    <a:pt x="613752" y="809056"/>
                  </a:lnTo>
                  <a:lnTo>
                    <a:pt x="625500" y="768740"/>
                  </a:lnTo>
                  <a:lnTo>
                    <a:pt x="632209" y="728714"/>
                  </a:lnTo>
                  <a:lnTo>
                    <a:pt x="636679" y="680562"/>
                  </a:lnTo>
                  <a:lnTo>
                    <a:pt x="637562" y="649201"/>
                  </a:lnTo>
                  <a:lnTo>
                    <a:pt x="636812" y="625602"/>
                  </a:lnTo>
                  <a:lnTo>
                    <a:pt x="630336" y="578709"/>
                  </a:lnTo>
                  <a:lnTo>
                    <a:pt x="615873" y="542267"/>
                  </a:lnTo>
                  <a:lnTo>
                    <a:pt x="607918" y="528762"/>
                  </a:lnTo>
                  <a:lnTo>
                    <a:pt x="600666" y="514945"/>
                  </a:lnTo>
                  <a:lnTo>
                    <a:pt x="588375" y="458295"/>
                  </a:lnTo>
                  <a:lnTo>
                    <a:pt x="581813" y="405736"/>
                  </a:lnTo>
                  <a:lnTo>
                    <a:pt x="578405" y="352834"/>
                  </a:lnTo>
                  <a:lnTo>
                    <a:pt x="576541" y="298638"/>
                  </a:lnTo>
                  <a:lnTo>
                    <a:pt x="576191" y="223228"/>
                  </a:lnTo>
                  <a:lnTo>
                    <a:pt x="577815" y="151090"/>
                  </a:lnTo>
                  <a:lnTo>
                    <a:pt x="578951" y="125199"/>
                  </a:lnTo>
                  <a:lnTo>
                    <a:pt x="590977" y="38439"/>
                  </a:lnTo>
                  <a:lnTo>
                    <a:pt x="565475" y="0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3" y="0"/>
                  </a:moveTo>
                  <a:lnTo>
                    <a:pt x="96689" y="7207"/>
                  </a:lnTo>
                  <a:lnTo>
                    <a:pt x="57884" y="27276"/>
                  </a:lnTo>
                  <a:lnTo>
                    <a:pt x="27280" y="57878"/>
                  </a:lnTo>
                  <a:lnTo>
                    <a:pt x="7208" y="96684"/>
                  </a:lnTo>
                  <a:lnTo>
                    <a:pt x="0" y="141363"/>
                  </a:lnTo>
                  <a:lnTo>
                    <a:pt x="7208" y="186041"/>
                  </a:lnTo>
                  <a:lnTo>
                    <a:pt x="27280" y="224844"/>
                  </a:lnTo>
                  <a:lnTo>
                    <a:pt x="57884" y="255442"/>
                  </a:lnTo>
                  <a:lnTo>
                    <a:pt x="96689" y="275508"/>
                  </a:lnTo>
                  <a:lnTo>
                    <a:pt x="141363" y="282714"/>
                  </a:lnTo>
                  <a:lnTo>
                    <a:pt x="186043" y="275508"/>
                  </a:lnTo>
                  <a:lnTo>
                    <a:pt x="224848" y="255442"/>
                  </a:lnTo>
                  <a:lnTo>
                    <a:pt x="255450" y="224844"/>
                  </a:lnTo>
                  <a:lnTo>
                    <a:pt x="275519" y="186041"/>
                  </a:lnTo>
                  <a:lnTo>
                    <a:pt x="282727" y="141363"/>
                  </a:lnTo>
                  <a:lnTo>
                    <a:pt x="275519" y="96684"/>
                  </a:lnTo>
                  <a:lnTo>
                    <a:pt x="255450" y="57878"/>
                  </a:lnTo>
                  <a:lnTo>
                    <a:pt x="224848" y="27276"/>
                  </a:lnTo>
                  <a:lnTo>
                    <a:pt x="186043" y="7207"/>
                  </a:lnTo>
                  <a:lnTo>
                    <a:pt x="141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27" y="141363"/>
                  </a:moveTo>
                  <a:lnTo>
                    <a:pt x="275519" y="186041"/>
                  </a:lnTo>
                  <a:lnTo>
                    <a:pt x="255450" y="224844"/>
                  </a:lnTo>
                  <a:lnTo>
                    <a:pt x="224848" y="255442"/>
                  </a:lnTo>
                  <a:lnTo>
                    <a:pt x="186043" y="275508"/>
                  </a:lnTo>
                  <a:lnTo>
                    <a:pt x="141363" y="282714"/>
                  </a:lnTo>
                  <a:lnTo>
                    <a:pt x="96689" y="275508"/>
                  </a:lnTo>
                  <a:lnTo>
                    <a:pt x="57884" y="255442"/>
                  </a:lnTo>
                  <a:lnTo>
                    <a:pt x="27280" y="224844"/>
                  </a:lnTo>
                  <a:lnTo>
                    <a:pt x="7208" y="186041"/>
                  </a:lnTo>
                  <a:lnTo>
                    <a:pt x="0" y="141363"/>
                  </a:lnTo>
                  <a:lnTo>
                    <a:pt x="7208" y="96684"/>
                  </a:lnTo>
                  <a:lnTo>
                    <a:pt x="27280" y="57878"/>
                  </a:lnTo>
                  <a:lnTo>
                    <a:pt x="57884" y="27276"/>
                  </a:lnTo>
                  <a:lnTo>
                    <a:pt x="96689" y="7207"/>
                  </a:lnTo>
                  <a:lnTo>
                    <a:pt x="141363" y="0"/>
                  </a:lnTo>
                  <a:lnTo>
                    <a:pt x="186043" y="7207"/>
                  </a:lnTo>
                  <a:lnTo>
                    <a:pt x="224848" y="27276"/>
                  </a:lnTo>
                  <a:lnTo>
                    <a:pt x="255450" y="57878"/>
                  </a:lnTo>
                  <a:lnTo>
                    <a:pt x="275519" y="96684"/>
                  </a:lnTo>
                  <a:lnTo>
                    <a:pt x="282727" y="141363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24807" y="6359654"/>
              <a:ext cx="185839" cy="1858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917728" y="6212678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985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46142" y="6666886"/>
              <a:ext cx="137160" cy="8255"/>
            </a:xfrm>
            <a:custGeom>
              <a:avLst/>
              <a:gdLst/>
              <a:ahLst/>
              <a:cxnLst/>
              <a:rect l="l" t="t" r="r" b="b"/>
              <a:pathLst>
                <a:path w="137160" h="8254">
                  <a:moveTo>
                    <a:pt x="0" y="0"/>
                  </a:moveTo>
                  <a:lnTo>
                    <a:pt x="137071" y="8216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30138" y="5821984"/>
              <a:ext cx="536575" cy="962025"/>
            </a:xfrm>
            <a:custGeom>
              <a:avLst/>
              <a:gdLst/>
              <a:ahLst/>
              <a:cxnLst/>
              <a:rect l="l" t="t" r="r" b="b"/>
              <a:pathLst>
                <a:path w="536575" h="962025">
                  <a:moveTo>
                    <a:pt x="146697" y="73342"/>
                  </a:moveTo>
                  <a:lnTo>
                    <a:pt x="140931" y="44792"/>
                  </a:lnTo>
                  <a:lnTo>
                    <a:pt x="125209" y="21475"/>
                  </a:lnTo>
                  <a:lnTo>
                    <a:pt x="101892" y="5765"/>
                  </a:lnTo>
                  <a:lnTo>
                    <a:pt x="73355" y="0"/>
                  </a:lnTo>
                  <a:lnTo>
                    <a:pt x="44792" y="5765"/>
                  </a:lnTo>
                  <a:lnTo>
                    <a:pt x="21475" y="21475"/>
                  </a:lnTo>
                  <a:lnTo>
                    <a:pt x="5765" y="44792"/>
                  </a:lnTo>
                  <a:lnTo>
                    <a:pt x="0" y="73342"/>
                  </a:lnTo>
                  <a:lnTo>
                    <a:pt x="5765" y="101879"/>
                  </a:lnTo>
                  <a:lnTo>
                    <a:pt x="21475" y="125196"/>
                  </a:lnTo>
                  <a:lnTo>
                    <a:pt x="44792" y="140906"/>
                  </a:lnTo>
                  <a:lnTo>
                    <a:pt x="73355" y="146672"/>
                  </a:lnTo>
                  <a:lnTo>
                    <a:pt x="101892" y="140906"/>
                  </a:lnTo>
                  <a:lnTo>
                    <a:pt x="125209" y="125196"/>
                  </a:lnTo>
                  <a:lnTo>
                    <a:pt x="140931" y="101879"/>
                  </a:lnTo>
                  <a:lnTo>
                    <a:pt x="146697" y="73342"/>
                  </a:lnTo>
                  <a:close/>
                </a:path>
                <a:path w="536575" h="962025">
                  <a:moveTo>
                    <a:pt x="322834" y="128168"/>
                  </a:moveTo>
                  <a:lnTo>
                    <a:pt x="317715" y="102819"/>
                  </a:lnTo>
                  <a:lnTo>
                    <a:pt x="303758" y="82118"/>
                  </a:lnTo>
                  <a:lnTo>
                    <a:pt x="283070" y="68160"/>
                  </a:lnTo>
                  <a:lnTo>
                    <a:pt x="257721" y="63042"/>
                  </a:lnTo>
                  <a:lnTo>
                    <a:pt x="232371" y="68160"/>
                  </a:lnTo>
                  <a:lnTo>
                    <a:pt x="211670" y="82118"/>
                  </a:lnTo>
                  <a:lnTo>
                    <a:pt x="197726" y="102819"/>
                  </a:lnTo>
                  <a:lnTo>
                    <a:pt x="192608" y="128168"/>
                  </a:lnTo>
                  <a:lnTo>
                    <a:pt x="197726" y="153517"/>
                  </a:lnTo>
                  <a:lnTo>
                    <a:pt x="211670" y="174218"/>
                  </a:lnTo>
                  <a:lnTo>
                    <a:pt x="232371" y="188163"/>
                  </a:lnTo>
                  <a:lnTo>
                    <a:pt x="257721" y="193281"/>
                  </a:lnTo>
                  <a:lnTo>
                    <a:pt x="283070" y="188163"/>
                  </a:lnTo>
                  <a:lnTo>
                    <a:pt x="303758" y="174218"/>
                  </a:lnTo>
                  <a:lnTo>
                    <a:pt x="317715" y="153517"/>
                  </a:lnTo>
                  <a:lnTo>
                    <a:pt x="322834" y="128168"/>
                  </a:lnTo>
                  <a:close/>
                </a:path>
                <a:path w="536575" h="962025">
                  <a:moveTo>
                    <a:pt x="536003" y="922604"/>
                  </a:moveTo>
                  <a:lnTo>
                    <a:pt x="495452" y="790232"/>
                  </a:lnTo>
                  <a:lnTo>
                    <a:pt x="406222" y="683488"/>
                  </a:lnTo>
                  <a:lnTo>
                    <a:pt x="317004" y="612216"/>
                  </a:lnTo>
                  <a:lnTo>
                    <a:pt x="276453" y="586270"/>
                  </a:lnTo>
                  <a:lnTo>
                    <a:pt x="282105" y="688327"/>
                  </a:lnTo>
                  <a:lnTo>
                    <a:pt x="326720" y="721995"/>
                  </a:lnTo>
                  <a:lnTo>
                    <a:pt x="368033" y="758367"/>
                  </a:lnTo>
                  <a:lnTo>
                    <a:pt x="403923" y="797013"/>
                  </a:lnTo>
                  <a:lnTo>
                    <a:pt x="432219" y="837552"/>
                  </a:lnTo>
                  <a:lnTo>
                    <a:pt x="450761" y="879538"/>
                  </a:lnTo>
                  <a:lnTo>
                    <a:pt x="457428" y="922604"/>
                  </a:lnTo>
                  <a:lnTo>
                    <a:pt x="460514" y="937882"/>
                  </a:lnTo>
                  <a:lnTo>
                    <a:pt x="468922" y="950379"/>
                  </a:lnTo>
                  <a:lnTo>
                    <a:pt x="481418" y="958799"/>
                  </a:lnTo>
                  <a:lnTo>
                    <a:pt x="496709" y="961885"/>
                  </a:lnTo>
                  <a:lnTo>
                    <a:pt x="512000" y="958799"/>
                  </a:lnTo>
                  <a:lnTo>
                    <a:pt x="524497" y="950379"/>
                  </a:lnTo>
                  <a:lnTo>
                    <a:pt x="532917" y="937882"/>
                  </a:lnTo>
                  <a:lnTo>
                    <a:pt x="536003" y="922604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91832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76900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8446574" y="6041038"/>
            <a:ext cx="1173293" cy="1408939"/>
            <a:chOff x="7602213" y="5818012"/>
            <a:chExt cx="1056005" cy="1268095"/>
          </a:xfrm>
        </p:grpSpPr>
        <p:sp>
          <p:nvSpPr>
            <p:cNvPr id="142" name="object 142"/>
            <p:cNvSpPr/>
            <p:nvPr/>
          </p:nvSpPr>
          <p:spPr>
            <a:xfrm>
              <a:off x="7852270" y="5818022"/>
              <a:ext cx="372745" cy="305435"/>
            </a:xfrm>
            <a:custGeom>
              <a:avLst/>
              <a:gdLst/>
              <a:ahLst/>
              <a:cxnLst/>
              <a:rect l="l" t="t" r="r" b="b"/>
              <a:pathLst>
                <a:path w="372745" h="305435">
                  <a:moveTo>
                    <a:pt x="97409" y="48691"/>
                  </a:moveTo>
                  <a:lnTo>
                    <a:pt x="93573" y="29730"/>
                  </a:lnTo>
                  <a:lnTo>
                    <a:pt x="83134" y="14249"/>
                  </a:lnTo>
                  <a:lnTo>
                    <a:pt x="67652" y="3822"/>
                  </a:lnTo>
                  <a:lnTo>
                    <a:pt x="48691" y="0"/>
                  </a:lnTo>
                  <a:lnTo>
                    <a:pt x="29730" y="3822"/>
                  </a:lnTo>
                  <a:lnTo>
                    <a:pt x="14262" y="14249"/>
                  </a:lnTo>
                  <a:lnTo>
                    <a:pt x="3822" y="29730"/>
                  </a:lnTo>
                  <a:lnTo>
                    <a:pt x="0" y="48691"/>
                  </a:lnTo>
                  <a:lnTo>
                    <a:pt x="0" y="256159"/>
                  </a:lnTo>
                  <a:lnTo>
                    <a:pt x="3822" y="275107"/>
                  </a:lnTo>
                  <a:lnTo>
                    <a:pt x="14262" y="290588"/>
                  </a:lnTo>
                  <a:lnTo>
                    <a:pt x="29730" y="301028"/>
                  </a:lnTo>
                  <a:lnTo>
                    <a:pt x="48691" y="304863"/>
                  </a:lnTo>
                  <a:lnTo>
                    <a:pt x="67652" y="301028"/>
                  </a:lnTo>
                  <a:lnTo>
                    <a:pt x="83134" y="290588"/>
                  </a:lnTo>
                  <a:lnTo>
                    <a:pt x="93573" y="275107"/>
                  </a:lnTo>
                  <a:lnTo>
                    <a:pt x="97409" y="256159"/>
                  </a:lnTo>
                  <a:lnTo>
                    <a:pt x="97409" y="48691"/>
                  </a:lnTo>
                  <a:close/>
                </a:path>
                <a:path w="372745" h="305435">
                  <a:moveTo>
                    <a:pt x="372630" y="48691"/>
                  </a:moveTo>
                  <a:lnTo>
                    <a:pt x="368808" y="29730"/>
                  </a:lnTo>
                  <a:lnTo>
                    <a:pt x="358368" y="14249"/>
                  </a:lnTo>
                  <a:lnTo>
                    <a:pt x="342887" y="3822"/>
                  </a:lnTo>
                  <a:lnTo>
                    <a:pt x="323913" y="0"/>
                  </a:lnTo>
                  <a:lnTo>
                    <a:pt x="304965" y="3822"/>
                  </a:lnTo>
                  <a:lnTo>
                    <a:pt x="289496" y="14249"/>
                  </a:lnTo>
                  <a:lnTo>
                    <a:pt x="279057" y="29730"/>
                  </a:lnTo>
                  <a:lnTo>
                    <a:pt x="275221" y="48691"/>
                  </a:lnTo>
                  <a:lnTo>
                    <a:pt x="275221" y="256159"/>
                  </a:lnTo>
                  <a:lnTo>
                    <a:pt x="279057" y="275107"/>
                  </a:lnTo>
                  <a:lnTo>
                    <a:pt x="289496" y="290588"/>
                  </a:lnTo>
                  <a:lnTo>
                    <a:pt x="304965" y="301028"/>
                  </a:lnTo>
                  <a:lnTo>
                    <a:pt x="323913" y="304863"/>
                  </a:lnTo>
                  <a:lnTo>
                    <a:pt x="342887" y="301028"/>
                  </a:lnTo>
                  <a:lnTo>
                    <a:pt x="358368" y="290588"/>
                  </a:lnTo>
                  <a:lnTo>
                    <a:pt x="368808" y="275107"/>
                  </a:lnTo>
                  <a:lnTo>
                    <a:pt x="372630" y="256159"/>
                  </a:lnTo>
                  <a:lnTo>
                    <a:pt x="372630" y="48691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644800" y="5937266"/>
              <a:ext cx="788035" cy="677545"/>
            </a:xfrm>
            <a:custGeom>
              <a:avLst/>
              <a:gdLst/>
              <a:ahLst/>
              <a:cxnLst/>
              <a:rect l="l" t="t" r="r" b="b"/>
              <a:pathLst>
                <a:path w="788034" h="677545">
                  <a:moveTo>
                    <a:pt x="393776" y="0"/>
                  </a:moveTo>
                  <a:lnTo>
                    <a:pt x="344379" y="2639"/>
                  </a:lnTo>
                  <a:lnTo>
                    <a:pt x="296814" y="10347"/>
                  </a:lnTo>
                  <a:lnTo>
                    <a:pt x="251450" y="22804"/>
                  </a:lnTo>
                  <a:lnTo>
                    <a:pt x="208655" y="39695"/>
                  </a:lnTo>
                  <a:lnTo>
                    <a:pt x="168798" y="60700"/>
                  </a:lnTo>
                  <a:lnTo>
                    <a:pt x="132249" y="85502"/>
                  </a:lnTo>
                  <a:lnTo>
                    <a:pt x="99376" y="113784"/>
                  </a:lnTo>
                  <a:lnTo>
                    <a:pt x="70548" y="145228"/>
                  </a:lnTo>
                  <a:lnTo>
                    <a:pt x="46134" y="179516"/>
                  </a:lnTo>
                  <a:lnTo>
                    <a:pt x="26504" y="216331"/>
                  </a:lnTo>
                  <a:lnTo>
                    <a:pt x="12025" y="255355"/>
                  </a:lnTo>
                  <a:lnTo>
                    <a:pt x="3067" y="296270"/>
                  </a:lnTo>
                  <a:lnTo>
                    <a:pt x="0" y="338759"/>
                  </a:lnTo>
                  <a:lnTo>
                    <a:pt x="3067" y="381248"/>
                  </a:lnTo>
                  <a:lnTo>
                    <a:pt x="12025" y="422162"/>
                  </a:lnTo>
                  <a:lnTo>
                    <a:pt x="26504" y="461184"/>
                  </a:lnTo>
                  <a:lnTo>
                    <a:pt x="46134" y="497997"/>
                  </a:lnTo>
                  <a:lnTo>
                    <a:pt x="70548" y="532283"/>
                  </a:lnTo>
                  <a:lnTo>
                    <a:pt x="99376" y="563724"/>
                  </a:lnTo>
                  <a:lnTo>
                    <a:pt x="132249" y="592003"/>
                  </a:lnTo>
                  <a:lnTo>
                    <a:pt x="168798" y="616802"/>
                  </a:lnTo>
                  <a:lnTo>
                    <a:pt x="208655" y="637804"/>
                  </a:lnTo>
                  <a:lnTo>
                    <a:pt x="251450" y="654692"/>
                  </a:lnTo>
                  <a:lnTo>
                    <a:pt x="296814" y="667148"/>
                  </a:lnTo>
                  <a:lnTo>
                    <a:pt x="344379" y="674854"/>
                  </a:lnTo>
                  <a:lnTo>
                    <a:pt x="393776" y="677494"/>
                  </a:lnTo>
                  <a:lnTo>
                    <a:pt x="443173" y="674854"/>
                  </a:lnTo>
                  <a:lnTo>
                    <a:pt x="490739" y="667148"/>
                  </a:lnTo>
                  <a:lnTo>
                    <a:pt x="536105" y="654692"/>
                  </a:lnTo>
                  <a:lnTo>
                    <a:pt x="578902" y="637804"/>
                  </a:lnTo>
                  <a:lnTo>
                    <a:pt x="618762" y="616802"/>
                  </a:lnTo>
                  <a:lnTo>
                    <a:pt x="655314" y="592003"/>
                  </a:lnTo>
                  <a:lnTo>
                    <a:pt x="688190" y="563724"/>
                  </a:lnTo>
                  <a:lnTo>
                    <a:pt x="717020" y="532283"/>
                  </a:lnTo>
                  <a:lnTo>
                    <a:pt x="741437" y="497997"/>
                  </a:lnTo>
                  <a:lnTo>
                    <a:pt x="761070" y="461184"/>
                  </a:lnTo>
                  <a:lnTo>
                    <a:pt x="775550" y="422162"/>
                  </a:lnTo>
                  <a:lnTo>
                    <a:pt x="784509" y="381248"/>
                  </a:lnTo>
                  <a:lnTo>
                    <a:pt x="787577" y="338759"/>
                  </a:lnTo>
                  <a:lnTo>
                    <a:pt x="784509" y="296270"/>
                  </a:lnTo>
                  <a:lnTo>
                    <a:pt x="775550" y="255355"/>
                  </a:lnTo>
                  <a:lnTo>
                    <a:pt x="761070" y="216331"/>
                  </a:lnTo>
                  <a:lnTo>
                    <a:pt x="741437" y="179516"/>
                  </a:lnTo>
                  <a:lnTo>
                    <a:pt x="717020" y="145228"/>
                  </a:lnTo>
                  <a:lnTo>
                    <a:pt x="688190" y="113784"/>
                  </a:lnTo>
                  <a:lnTo>
                    <a:pt x="655314" y="85502"/>
                  </a:lnTo>
                  <a:lnTo>
                    <a:pt x="618762" y="60700"/>
                  </a:lnTo>
                  <a:lnTo>
                    <a:pt x="578902" y="39695"/>
                  </a:lnTo>
                  <a:lnTo>
                    <a:pt x="536105" y="22804"/>
                  </a:lnTo>
                  <a:lnTo>
                    <a:pt x="490739" y="10347"/>
                  </a:lnTo>
                  <a:lnTo>
                    <a:pt x="443173" y="2639"/>
                  </a:lnTo>
                  <a:lnTo>
                    <a:pt x="393776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833918" y="6105934"/>
              <a:ext cx="159486" cy="17080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83751" y="6105934"/>
              <a:ext cx="159486" cy="17080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889214" y="6071438"/>
              <a:ext cx="299085" cy="240029"/>
            </a:xfrm>
            <a:custGeom>
              <a:avLst/>
              <a:gdLst/>
              <a:ahLst/>
              <a:cxnLst/>
              <a:rect l="l" t="t" r="r" b="b"/>
              <a:pathLst>
                <a:path w="299084" h="240029">
                  <a:moveTo>
                    <a:pt x="298704" y="230797"/>
                  </a:moveTo>
                  <a:lnTo>
                    <a:pt x="264528" y="202247"/>
                  </a:lnTo>
                  <a:lnTo>
                    <a:pt x="228879" y="183146"/>
                  </a:lnTo>
                  <a:lnTo>
                    <a:pt x="190182" y="171424"/>
                  </a:lnTo>
                  <a:lnTo>
                    <a:pt x="149352" y="167424"/>
                  </a:lnTo>
                  <a:lnTo>
                    <a:pt x="108534" y="171424"/>
                  </a:lnTo>
                  <a:lnTo>
                    <a:pt x="69850" y="183146"/>
                  </a:lnTo>
                  <a:lnTo>
                    <a:pt x="34201" y="202247"/>
                  </a:lnTo>
                  <a:lnTo>
                    <a:pt x="2489" y="228320"/>
                  </a:lnTo>
                  <a:lnTo>
                    <a:pt x="0" y="230797"/>
                  </a:lnTo>
                  <a:lnTo>
                    <a:pt x="0" y="234823"/>
                  </a:lnTo>
                  <a:lnTo>
                    <a:pt x="4965" y="239776"/>
                  </a:lnTo>
                  <a:lnTo>
                    <a:pt x="8953" y="239776"/>
                  </a:lnTo>
                  <a:lnTo>
                    <a:pt x="11442" y="237299"/>
                  </a:lnTo>
                  <a:lnTo>
                    <a:pt x="41236" y="212826"/>
                  </a:lnTo>
                  <a:lnTo>
                    <a:pt x="74701" y="194894"/>
                  </a:lnTo>
                  <a:lnTo>
                    <a:pt x="111023" y="183883"/>
                  </a:lnTo>
                  <a:lnTo>
                    <a:pt x="149352" y="180124"/>
                  </a:lnTo>
                  <a:lnTo>
                    <a:pt x="187693" y="183883"/>
                  </a:lnTo>
                  <a:lnTo>
                    <a:pt x="224015" y="194894"/>
                  </a:lnTo>
                  <a:lnTo>
                    <a:pt x="257479" y="212826"/>
                  </a:lnTo>
                  <a:lnTo>
                    <a:pt x="287235" y="237299"/>
                  </a:lnTo>
                  <a:lnTo>
                    <a:pt x="288480" y="238544"/>
                  </a:lnTo>
                  <a:lnTo>
                    <a:pt x="290118" y="239153"/>
                  </a:lnTo>
                  <a:lnTo>
                    <a:pt x="291731" y="239153"/>
                  </a:lnTo>
                  <a:lnTo>
                    <a:pt x="293370" y="239153"/>
                  </a:lnTo>
                  <a:lnTo>
                    <a:pt x="295008" y="238544"/>
                  </a:lnTo>
                  <a:lnTo>
                    <a:pt x="298704" y="234823"/>
                  </a:lnTo>
                  <a:lnTo>
                    <a:pt x="298704" y="230797"/>
                  </a:lnTo>
                  <a:close/>
                </a:path>
                <a:path w="299084" h="240029">
                  <a:moveTo>
                    <a:pt x="298716" y="4953"/>
                  </a:moveTo>
                  <a:lnTo>
                    <a:pt x="293751" y="0"/>
                  </a:lnTo>
                  <a:lnTo>
                    <a:pt x="289737" y="0"/>
                  </a:lnTo>
                  <a:lnTo>
                    <a:pt x="287248" y="2476"/>
                  </a:lnTo>
                  <a:lnTo>
                    <a:pt x="257479" y="26974"/>
                  </a:lnTo>
                  <a:lnTo>
                    <a:pt x="224015" y="44907"/>
                  </a:lnTo>
                  <a:lnTo>
                    <a:pt x="187693" y="55918"/>
                  </a:lnTo>
                  <a:lnTo>
                    <a:pt x="149364" y="59664"/>
                  </a:lnTo>
                  <a:lnTo>
                    <a:pt x="111023" y="55918"/>
                  </a:lnTo>
                  <a:lnTo>
                    <a:pt x="74714" y="44907"/>
                  </a:lnTo>
                  <a:lnTo>
                    <a:pt x="41236" y="26974"/>
                  </a:lnTo>
                  <a:lnTo>
                    <a:pt x="11455" y="2476"/>
                  </a:lnTo>
                  <a:lnTo>
                    <a:pt x="8966" y="0"/>
                  </a:lnTo>
                  <a:lnTo>
                    <a:pt x="4978" y="0"/>
                  </a:lnTo>
                  <a:lnTo>
                    <a:pt x="12" y="4953"/>
                  </a:lnTo>
                  <a:lnTo>
                    <a:pt x="12" y="8978"/>
                  </a:lnTo>
                  <a:lnTo>
                    <a:pt x="34201" y="37553"/>
                  </a:lnTo>
                  <a:lnTo>
                    <a:pt x="69850" y="56642"/>
                  </a:lnTo>
                  <a:lnTo>
                    <a:pt x="108546" y="68376"/>
                  </a:lnTo>
                  <a:lnTo>
                    <a:pt x="149364" y="72364"/>
                  </a:lnTo>
                  <a:lnTo>
                    <a:pt x="190182" y="68376"/>
                  </a:lnTo>
                  <a:lnTo>
                    <a:pt x="228879" y="56642"/>
                  </a:lnTo>
                  <a:lnTo>
                    <a:pt x="264528" y="37553"/>
                  </a:lnTo>
                  <a:lnTo>
                    <a:pt x="296227" y="11493"/>
                  </a:lnTo>
                  <a:lnTo>
                    <a:pt x="298716" y="8978"/>
                  </a:lnTo>
                  <a:lnTo>
                    <a:pt x="298716" y="4953"/>
                  </a:lnTo>
                  <a:close/>
                </a:path>
              </a:pathLst>
            </a:custGeom>
            <a:solidFill>
              <a:srgbClr val="584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45818" y="6231572"/>
              <a:ext cx="90195" cy="9314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760564" y="625037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513" y="0"/>
                  </a:moveTo>
                  <a:lnTo>
                    <a:pt x="11264" y="0"/>
                  </a:lnTo>
                  <a:lnTo>
                    <a:pt x="5067" y="0"/>
                  </a:lnTo>
                  <a:lnTo>
                    <a:pt x="0" y="5029"/>
                  </a:lnTo>
                  <a:lnTo>
                    <a:pt x="0" y="17513"/>
                  </a:lnTo>
                  <a:lnTo>
                    <a:pt x="5067" y="22567"/>
                  </a:lnTo>
                  <a:lnTo>
                    <a:pt x="17513" y="22567"/>
                  </a:lnTo>
                  <a:lnTo>
                    <a:pt x="22580" y="17513"/>
                  </a:lnTo>
                  <a:lnTo>
                    <a:pt x="22580" y="502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1170" y="6340028"/>
              <a:ext cx="715010" cy="746125"/>
            </a:xfrm>
            <a:custGeom>
              <a:avLst/>
              <a:gdLst/>
              <a:ahLst/>
              <a:cxnLst/>
              <a:rect l="l" t="t" r="r" b="b"/>
              <a:pathLst>
                <a:path w="715009" h="746125">
                  <a:moveTo>
                    <a:pt x="714819" y="0"/>
                  </a:moveTo>
                  <a:lnTo>
                    <a:pt x="0" y="0"/>
                  </a:lnTo>
                  <a:lnTo>
                    <a:pt x="8008" y="87738"/>
                  </a:lnTo>
                  <a:lnTo>
                    <a:pt x="40389" y="296106"/>
                  </a:lnTo>
                  <a:lnTo>
                    <a:pt x="109674" y="542832"/>
                  </a:lnTo>
                  <a:lnTo>
                    <a:pt x="228396" y="745642"/>
                  </a:lnTo>
                  <a:lnTo>
                    <a:pt x="331457" y="745642"/>
                  </a:lnTo>
                  <a:lnTo>
                    <a:pt x="330936" y="634326"/>
                  </a:lnTo>
                  <a:lnTo>
                    <a:pt x="383895" y="634326"/>
                  </a:lnTo>
                  <a:lnTo>
                    <a:pt x="383349" y="745642"/>
                  </a:lnTo>
                  <a:lnTo>
                    <a:pt x="486422" y="745642"/>
                  </a:lnTo>
                  <a:lnTo>
                    <a:pt x="600705" y="618920"/>
                  </a:lnTo>
                  <a:lnTo>
                    <a:pt x="662590" y="499008"/>
                  </a:lnTo>
                  <a:lnTo>
                    <a:pt x="693491" y="316002"/>
                  </a:lnTo>
                  <a:lnTo>
                    <a:pt x="714819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241105" y="6231572"/>
              <a:ext cx="90246" cy="931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67447" y="6250381"/>
              <a:ext cx="449580" cy="501650"/>
            </a:xfrm>
            <a:custGeom>
              <a:avLst/>
              <a:gdLst/>
              <a:ahLst/>
              <a:cxnLst/>
              <a:rect l="l" t="t" r="r" b="b"/>
              <a:pathLst>
                <a:path w="449579" h="501650">
                  <a:moveTo>
                    <a:pt x="342252" y="252933"/>
                  </a:moveTo>
                  <a:lnTo>
                    <a:pt x="332359" y="216852"/>
                  </a:lnTo>
                  <a:lnTo>
                    <a:pt x="312737" y="187782"/>
                  </a:lnTo>
                  <a:lnTo>
                    <a:pt x="285089" y="169545"/>
                  </a:lnTo>
                  <a:lnTo>
                    <a:pt x="251142" y="165976"/>
                  </a:lnTo>
                  <a:lnTo>
                    <a:pt x="212585" y="180911"/>
                  </a:lnTo>
                  <a:lnTo>
                    <a:pt x="171132" y="218160"/>
                  </a:lnTo>
                  <a:lnTo>
                    <a:pt x="129667" y="180911"/>
                  </a:lnTo>
                  <a:lnTo>
                    <a:pt x="91109" y="165976"/>
                  </a:lnTo>
                  <a:lnTo>
                    <a:pt x="57162" y="169545"/>
                  </a:lnTo>
                  <a:lnTo>
                    <a:pt x="29527" y="187782"/>
                  </a:lnTo>
                  <a:lnTo>
                    <a:pt x="9906" y="216852"/>
                  </a:lnTo>
                  <a:lnTo>
                    <a:pt x="0" y="252933"/>
                  </a:lnTo>
                  <a:lnTo>
                    <a:pt x="1524" y="292201"/>
                  </a:lnTo>
                  <a:lnTo>
                    <a:pt x="14732" y="349059"/>
                  </a:lnTo>
                  <a:lnTo>
                    <a:pt x="36791" y="389775"/>
                  </a:lnTo>
                  <a:lnTo>
                    <a:pt x="83629" y="433959"/>
                  </a:lnTo>
                  <a:lnTo>
                    <a:pt x="171132" y="501192"/>
                  </a:lnTo>
                  <a:lnTo>
                    <a:pt x="194983" y="481926"/>
                  </a:lnTo>
                  <a:lnTo>
                    <a:pt x="248894" y="432422"/>
                  </a:lnTo>
                  <a:lnTo>
                    <a:pt x="306311" y="365048"/>
                  </a:lnTo>
                  <a:lnTo>
                    <a:pt x="340741" y="292201"/>
                  </a:lnTo>
                  <a:lnTo>
                    <a:pt x="342252" y="252933"/>
                  </a:lnTo>
                  <a:close/>
                </a:path>
                <a:path w="449579" h="501650">
                  <a:moveTo>
                    <a:pt x="449160" y="5029"/>
                  </a:moveTo>
                  <a:lnTo>
                    <a:pt x="444093" y="0"/>
                  </a:lnTo>
                  <a:lnTo>
                    <a:pt x="437845" y="0"/>
                  </a:lnTo>
                  <a:lnTo>
                    <a:pt x="431622" y="0"/>
                  </a:lnTo>
                  <a:lnTo>
                    <a:pt x="426580" y="5029"/>
                  </a:lnTo>
                  <a:lnTo>
                    <a:pt x="426580" y="17513"/>
                  </a:lnTo>
                  <a:lnTo>
                    <a:pt x="431622" y="22567"/>
                  </a:lnTo>
                  <a:lnTo>
                    <a:pt x="444093" y="22567"/>
                  </a:lnTo>
                  <a:lnTo>
                    <a:pt x="449160" y="17513"/>
                  </a:lnTo>
                  <a:lnTo>
                    <a:pt x="449160" y="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02213" y="6758550"/>
              <a:ext cx="197167" cy="9124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602214" y="6322080"/>
              <a:ext cx="192405" cy="490220"/>
            </a:xfrm>
            <a:custGeom>
              <a:avLst/>
              <a:gdLst/>
              <a:ahLst/>
              <a:cxnLst/>
              <a:rect l="l" t="t" r="r" b="b"/>
              <a:pathLst>
                <a:path w="192404" h="490220">
                  <a:moveTo>
                    <a:pt x="59207" y="0"/>
                  </a:moveTo>
                  <a:lnTo>
                    <a:pt x="47050" y="48173"/>
                  </a:lnTo>
                  <a:lnTo>
                    <a:pt x="21855" y="167576"/>
                  </a:lnTo>
                  <a:lnTo>
                    <a:pt x="533" y="320536"/>
                  </a:lnTo>
                  <a:lnTo>
                    <a:pt x="0" y="469379"/>
                  </a:lnTo>
                  <a:lnTo>
                    <a:pt x="31546" y="489889"/>
                  </a:lnTo>
                  <a:lnTo>
                    <a:pt x="58013" y="453085"/>
                  </a:lnTo>
                  <a:lnTo>
                    <a:pt x="72275" y="480034"/>
                  </a:lnTo>
                  <a:lnTo>
                    <a:pt x="96862" y="451523"/>
                  </a:lnTo>
                  <a:lnTo>
                    <a:pt x="132829" y="471322"/>
                  </a:lnTo>
                  <a:lnTo>
                    <a:pt x="158953" y="436473"/>
                  </a:lnTo>
                  <a:lnTo>
                    <a:pt x="192138" y="451103"/>
                  </a:lnTo>
                  <a:lnTo>
                    <a:pt x="146596" y="63309"/>
                  </a:lnTo>
                  <a:lnTo>
                    <a:pt x="59207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26796" y="6142964"/>
              <a:ext cx="230809" cy="1398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86328" y="6183303"/>
              <a:ext cx="356235" cy="473709"/>
            </a:xfrm>
            <a:custGeom>
              <a:avLst/>
              <a:gdLst/>
              <a:ahLst/>
              <a:cxnLst/>
              <a:rect l="l" t="t" r="r" b="b"/>
              <a:pathLst>
                <a:path w="356234" h="473709">
                  <a:moveTo>
                    <a:pt x="140474" y="0"/>
                  </a:moveTo>
                  <a:lnTo>
                    <a:pt x="0" y="365772"/>
                  </a:lnTo>
                  <a:lnTo>
                    <a:pt x="62877" y="473494"/>
                  </a:lnTo>
                  <a:lnTo>
                    <a:pt x="99453" y="438768"/>
                  </a:lnTo>
                  <a:lnTo>
                    <a:pt x="184815" y="349724"/>
                  </a:lnTo>
                  <a:lnTo>
                    <a:pt x="282414" y="229065"/>
                  </a:lnTo>
                  <a:lnTo>
                    <a:pt x="355701" y="99491"/>
                  </a:lnTo>
                  <a:lnTo>
                    <a:pt x="331863" y="62649"/>
                  </a:lnTo>
                  <a:lnTo>
                    <a:pt x="285432" y="78854"/>
                  </a:lnTo>
                  <a:lnTo>
                    <a:pt x="283298" y="46812"/>
                  </a:lnTo>
                  <a:lnTo>
                    <a:pt x="242989" y="56870"/>
                  </a:lnTo>
                  <a:lnTo>
                    <a:pt x="214045" y="18008"/>
                  </a:lnTo>
                  <a:lnTo>
                    <a:pt x="168973" y="3274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219433" y="6053515"/>
            <a:ext cx="893904" cy="1396240"/>
            <a:chOff x="1097532" y="5829242"/>
            <a:chExt cx="804545" cy="1256665"/>
          </a:xfrm>
        </p:grpSpPr>
        <p:sp>
          <p:nvSpPr>
            <p:cNvPr id="157" name="object 157"/>
            <p:cNvSpPr/>
            <p:nvPr/>
          </p:nvSpPr>
          <p:spPr>
            <a:xfrm>
              <a:off x="1175054" y="5829249"/>
              <a:ext cx="649605" cy="499745"/>
            </a:xfrm>
            <a:custGeom>
              <a:avLst/>
              <a:gdLst/>
              <a:ahLst/>
              <a:cxnLst/>
              <a:rect l="l" t="t" r="r" b="b"/>
              <a:pathLst>
                <a:path w="649605" h="499745">
                  <a:moveTo>
                    <a:pt x="297992" y="438556"/>
                  </a:moveTo>
                  <a:lnTo>
                    <a:pt x="171678" y="93179"/>
                  </a:lnTo>
                  <a:lnTo>
                    <a:pt x="146850" y="48120"/>
                  </a:lnTo>
                  <a:lnTo>
                    <a:pt x="113525" y="15798"/>
                  </a:lnTo>
                  <a:lnTo>
                    <a:pt x="76288" y="0"/>
                  </a:lnTo>
                  <a:lnTo>
                    <a:pt x="39725" y="4470"/>
                  </a:lnTo>
                  <a:lnTo>
                    <a:pt x="12420" y="29184"/>
                  </a:lnTo>
                  <a:lnTo>
                    <a:pt x="0" y="67691"/>
                  </a:lnTo>
                  <a:lnTo>
                    <a:pt x="2616" y="114033"/>
                  </a:lnTo>
                  <a:lnTo>
                    <a:pt x="20447" y="162293"/>
                  </a:lnTo>
                  <a:lnTo>
                    <a:pt x="183464" y="464540"/>
                  </a:lnTo>
                  <a:lnTo>
                    <a:pt x="219049" y="495731"/>
                  </a:lnTo>
                  <a:lnTo>
                    <a:pt x="241427" y="499491"/>
                  </a:lnTo>
                  <a:lnTo>
                    <a:pt x="263601" y="494411"/>
                  </a:lnTo>
                  <a:lnTo>
                    <a:pt x="281990" y="480949"/>
                  </a:lnTo>
                  <a:lnTo>
                    <a:pt x="293801" y="461568"/>
                  </a:lnTo>
                  <a:lnTo>
                    <a:pt x="297992" y="438556"/>
                  </a:lnTo>
                  <a:close/>
                </a:path>
                <a:path w="649605" h="499745">
                  <a:moveTo>
                    <a:pt x="649401" y="67691"/>
                  </a:moveTo>
                  <a:lnTo>
                    <a:pt x="636981" y="29184"/>
                  </a:lnTo>
                  <a:lnTo>
                    <a:pt x="609676" y="4470"/>
                  </a:lnTo>
                  <a:lnTo>
                    <a:pt x="573112" y="0"/>
                  </a:lnTo>
                  <a:lnTo>
                    <a:pt x="535863" y="15798"/>
                  </a:lnTo>
                  <a:lnTo>
                    <a:pt x="502539" y="48120"/>
                  </a:lnTo>
                  <a:lnTo>
                    <a:pt x="477723" y="93179"/>
                  </a:lnTo>
                  <a:lnTo>
                    <a:pt x="355879" y="414248"/>
                  </a:lnTo>
                  <a:lnTo>
                    <a:pt x="351409" y="438556"/>
                  </a:lnTo>
                  <a:lnTo>
                    <a:pt x="355600" y="461568"/>
                  </a:lnTo>
                  <a:lnTo>
                    <a:pt x="367411" y="480949"/>
                  </a:lnTo>
                  <a:lnTo>
                    <a:pt x="385775" y="494411"/>
                  </a:lnTo>
                  <a:lnTo>
                    <a:pt x="407974" y="499491"/>
                  </a:lnTo>
                  <a:lnTo>
                    <a:pt x="430364" y="495731"/>
                  </a:lnTo>
                  <a:lnTo>
                    <a:pt x="465937" y="464540"/>
                  </a:lnTo>
                  <a:lnTo>
                    <a:pt x="628954" y="162293"/>
                  </a:lnTo>
                  <a:lnTo>
                    <a:pt x="646785" y="114033"/>
                  </a:lnTo>
                  <a:lnTo>
                    <a:pt x="649401" y="67691"/>
                  </a:lnTo>
                  <a:close/>
                </a:path>
              </a:pathLst>
            </a:custGeom>
            <a:solidFill>
              <a:srgbClr val="0F6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532" y="6148860"/>
              <a:ext cx="804545" cy="548005"/>
            </a:xfrm>
            <a:custGeom>
              <a:avLst/>
              <a:gdLst/>
              <a:ahLst/>
              <a:cxnLst/>
              <a:rect l="l" t="t" r="r" b="b"/>
              <a:pathLst>
                <a:path w="804544" h="548004">
                  <a:moveTo>
                    <a:pt x="718883" y="0"/>
                  </a:moveTo>
                  <a:lnTo>
                    <a:pt x="85572" y="0"/>
                  </a:lnTo>
                  <a:lnTo>
                    <a:pt x="52270" y="6725"/>
                  </a:lnTo>
                  <a:lnTo>
                    <a:pt x="25069" y="25066"/>
                  </a:lnTo>
                  <a:lnTo>
                    <a:pt x="6727" y="52270"/>
                  </a:lnTo>
                  <a:lnTo>
                    <a:pt x="0" y="85585"/>
                  </a:lnTo>
                  <a:lnTo>
                    <a:pt x="0" y="382270"/>
                  </a:lnTo>
                  <a:lnTo>
                    <a:pt x="18809" y="408122"/>
                  </a:lnTo>
                  <a:lnTo>
                    <a:pt x="84150" y="464997"/>
                  </a:lnTo>
                  <a:lnTo>
                    <a:pt x="209394" y="521873"/>
                  </a:lnTo>
                  <a:lnTo>
                    <a:pt x="407911" y="547725"/>
                  </a:lnTo>
                  <a:lnTo>
                    <a:pt x="593815" y="545140"/>
                  </a:lnTo>
                  <a:lnTo>
                    <a:pt x="697091" y="527043"/>
                  </a:lnTo>
                  <a:lnTo>
                    <a:pt x="754917" y="477924"/>
                  </a:lnTo>
                  <a:lnTo>
                    <a:pt x="804468" y="382270"/>
                  </a:lnTo>
                  <a:lnTo>
                    <a:pt x="804468" y="85585"/>
                  </a:lnTo>
                  <a:lnTo>
                    <a:pt x="797741" y="52270"/>
                  </a:lnTo>
                  <a:lnTo>
                    <a:pt x="779397" y="25066"/>
                  </a:lnTo>
                  <a:lnTo>
                    <a:pt x="752192" y="6725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02072" y="6325735"/>
              <a:ext cx="395605" cy="82550"/>
            </a:xfrm>
            <a:custGeom>
              <a:avLst/>
              <a:gdLst/>
              <a:ahLst/>
              <a:cxnLst/>
              <a:rect l="l" t="t" r="r" b="b"/>
              <a:pathLst>
                <a:path w="395605" h="82550">
                  <a:moveTo>
                    <a:pt x="0" y="0"/>
                  </a:moveTo>
                  <a:lnTo>
                    <a:pt x="34672" y="29503"/>
                  </a:lnTo>
                  <a:lnTo>
                    <a:pt x="72588" y="52449"/>
                  </a:lnTo>
                  <a:lnTo>
                    <a:pt x="112935" y="68840"/>
                  </a:lnTo>
                  <a:lnTo>
                    <a:pt x="154904" y="78674"/>
                  </a:lnTo>
                  <a:lnTo>
                    <a:pt x="197685" y="81953"/>
                  </a:lnTo>
                  <a:lnTo>
                    <a:pt x="240466" y="78674"/>
                  </a:lnTo>
                  <a:lnTo>
                    <a:pt x="282437" y="68840"/>
                  </a:lnTo>
                  <a:lnTo>
                    <a:pt x="322788" y="52449"/>
                  </a:lnTo>
                  <a:lnTo>
                    <a:pt x="360709" y="29503"/>
                  </a:lnTo>
                  <a:lnTo>
                    <a:pt x="395389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5581" y="6386419"/>
              <a:ext cx="588645" cy="122555"/>
            </a:xfrm>
            <a:custGeom>
              <a:avLst/>
              <a:gdLst/>
              <a:ahLst/>
              <a:cxnLst/>
              <a:rect l="l" t="t" r="r" b="b"/>
              <a:pathLst>
                <a:path w="588644" h="122554">
                  <a:moveTo>
                    <a:pt x="0" y="0"/>
                  </a:moveTo>
                  <a:lnTo>
                    <a:pt x="36313" y="32353"/>
                  </a:lnTo>
                  <a:lnTo>
                    <a:pt x="75263" y="59729"/>
                  </a:lnTo>
                  <a:lnTo>
                    <a:pt x="116412" y="82128"/>
                  </a:lnTo>
                  <a:lnTo>
                    <a:pt x="159318" y="99549"/>
                  </a:lnTo>
                  <a:lnTo>
                    <a:pt x="203543" y="111993"/>
                  </a:lnTo>
                  <a:lnTo>
                    <a:pt x="248646" y="119459"/>
                  </a:lnTo>
                  <a:lnTo>
                    <a:pt x="294189" y="121948"/>
                  </a:lnTo>
                  <a:lnTo>
                    <a:pt x="339730" y="119459"/>
                  </a:lnTo>
                  <a:lnTo>
                    <a:pt x="384831" y="111993"/>
                  </a:lnTo>
                  <a:lnTo>
                    <a:pt x="429052" y="99549"/>
                  </a:lnTo>
                  <a:lnTo>
                    <a:pt x="471953" y="82128"/>
                  </a:lnTo>
                  <a:lnTo>
                    <a:pt x="513095" y="59729"/>
                  </a:lnTo>
                  <a:lnTo>
                    <a:pt x="552037" y="32353"/>
                  </a:lnTo>
                  <a:lnTo>
                    <a:pt x="588340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31461" y="17131"/>
                  </a:lnTo>
                  <a:lnTo>
                    <a:pt x="14665" y="39165"/>
                  </a:lnTo>
                  <a:lnTo>
                    <a:pt x="3836" y="65092"/>
                  </a:lnTo>
                  <a:lnTo>
                    <a:pt x="0" y="93903"/>
                  </a:lnTo>
                  <a:lnTo>
                    <a:pt x="3836" y="122717"/>
                  </a:lnTo>
                  <a:lnTo>
                    <a:pt x="14665" y="148647"/>
                  </a:lnTo>
                  <a:lnTo>
                    <a:pt x="31461" y="170681"/>
                  </a:lnTo>
                  <a:lnTo>
                    <a:pt x="53200" y="187807"/>
                  </a:lnTo>
                  <a:lnTo>
                    <a:pt x="76119" y="171286"/>
                  </a:lnTo>
                  <a:lnTo>
                    <a:pt x="93889" y="149375"/>
                  </a:lnTo>
                  <a:lnTo>
                    <a:pt x="105380" y="123204"/>
                  </a:lnTo>
                  <a:lnTo>
                    <a:pt x="109461" y="93903"/>
                  </a:lnTo>
                  <a:lnTo>
                    <a:pt x="105380" y="64602"/>
                  </a:lnTo>
                  <a:lnTo>
                    <a:pt x="93889" y="38431"/>
                  </a:lnTo>
                  <a:lnTo>
                    <a:pt x="76119" y="16520"/>
                  </a:lnTo>
                  <a:lnTo>
                    <a:pt x="53200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76119" y="16520"/>
                  </a:lnTo>
                  <a:lnTo>
                    <a:pt x="93889" y="38431"/>
                  </a:lnTo>
                  <a:lnTo>
                    <a:pt x="105380" y="64602"/>
                  </a:lnTo>
                  <a:lnTo>
                    <a:pt x="109461" y="93903"/>
                  </a:lnTo>
                  <a:lnTo>
                    <a:pt x="105380" y="123204"/>
                  </a:lnTo>
                  <a:lnTo>
                    <a:pt x="93889" y="149375"/>
                  </a:lnTo>
                  <a:lnTo>
                    <a:pt x="76119" y="171286"/>
                  </a:lnTo>
                  <a:lnTo>
                    <a:pt x="53200" y="187807"/>
                  </a:lnTo>
                  <a:lnTo>
                    <a:pt x="31461" y="170681"/>
                  </a:lnTo>
                  <a:lnTo>
                    <a:pt x="14665" y="148647"/>
                  </a:lnTo>
                  <a:lnTo>
                    <a:pt x="3836" y="122717"/>
                  </a:lnTo>
                  <a:lnTo>
                    <a:pt x="0" y="93903"/>
                  </a:lnTo>
                  <a:lnTo>
                    <a:pt x="3836" y="65092"/>
                  </a:lnTo>
                  <a:lnTo>
                    <a:pt x="14665" y="39165"/>
                  </a:lnTo>
                  <a:lnTo>
                    <a:pt x="31461" y="17131"/>
                  </a:lnTo>
                  <a:lnTo>
                    <a:pt x="53200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86901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06514" y="0"/>
                  </a:moveTo>
                  <a:lnTo>
                    <a:pt x="65059" y="8372"/>
                  </a:lnTo>
                  <a:lnTo>
                    <a:pt x="31202" y="31200"/>
                  </a:lnTo>
                  <a:lnTo>
                    <a:pt x="8372" y="65054"/>
                  </a:lnTo>
                  <a:lnTo>
                    <a:pt x="0" y="106502"/>
                  </a:lnTo>
                  <a:lnTo>
                    <a:pt x="8372" y="147947"/>
                  </a:lnTo>
                  <a:lnTo>
                    <a:pt x="31202" y="181797"/>
                  </a:lnTo>
                  <a:lnTo>
                    <a:pt x="65059" y="204621"/>
                  </a:lnTo>
                  <a:lnTo>
                    <a:pt x="106514" y="212991"/>
                  </a:lnTo>
                  <a:lnTo>
                    <a:pt x="119920" y="212155"/>
                  </a:lnTo>
                  <a:lnTo>
                    <a:pt x="132829" y="209713"/>
                  </a:lnTo>
                  <a:lnTo>
                    <a:pt x="145137" y="205764"/>
                  </a:lnTo>
                  <a:lnTo>
                    <a:pt x="156743" y="200406"/>
                  </a:lnTo>
                  <a:lnTo>
                    <a:pt x="135004" y="183279"/>
                  </a:lnTo>
                  <a:lnTo>
                    <a:pt x="118208" y="161245"/>
                  </a:lnTo>
                  <a:lnTo>
                    <a:pt x="107380" y="135315"/>
                  </a:lnTo>
                  <a:lnTo>
                    <a:pt x="103543" y="106502"/>
                  </a:lnTo>
                  <a:lnTo>
                    <a:pt x="107380" y="77690"/>
                  </a:lnTo>
                  <a:lnTo>
                    <a:pt x="118208" y="51763"/>
                  </a:lnTo>
                  <a:lnTo>
                    <a:pt x="135004" y="29730"/>
                  </a:lnTo>
                  <a:lnTo>
                    <a:pt x="156743" y="12598"/>
                  </a:lnTo>
                  <a:lnTo>
                    <a:pt x="145137" y="7238"/>
                  </a:lnTo>
                  <a:lnTo>
                    <a:pt x="132829" y="3284"/>
                  </a:lnTo>
                  <a:lnTo>
                    <a:pt x="119920" y="838"/>
                  </a:lnTo>
                  <a:lnTo>
                    <a:pt x="10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6901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56743" y="200405"/>
                  </a:moveTo>
                  <a:lnTo>
                    <a:pt x="145137" y="205764"/>
                  </a:lnTo>
                  <a:lnTo>
                    <a:pt x="132829" y="209713"/>
                  </a:lnTo>
                  <a:lnTo>
                    <a:pt x="119920" y="212155"/>
                  </a:lnTo>
                  <a:lnTo>
                    <a:pt x="106514" y="212991"/>
                  </a:lnTo>
                  <a:lnTo>
                    <a:pt x="65059" y="204621"/>
                  </a:lnTo>
                  <a:lnTo>
                    <a:pt x="31202" y="181797"/>
                  </a:lnTo>
                  <a:lnTo>
                    <a:pt x="8372" y="147947"/>
                  </a:lnTo>
                  <a:lnTo>
                    <a:pt x="0" y="106502"/>
                  </a:lnTo>
                  <a:lnTo>
                    <a:pt x="8372" y="65054"/>
                  </a:lnTo>
                  <a:lnTo>
                    <a:pt x="31202" y="31200"/>
                  </a:lnTo>
                  <a:lnTo>
                    <a:pt x="65059" y="8372"/>
                  </a:lnTo>
                  <a:lnTo>
                    <a:pt x="106514" y="0"/>
                  </a:lnTo>
                  <a:lnTo>
                    <a:pt x="119920" y="838"/>
                  </a:lnTo>
                  <a:lnTo>
                    <a:pt x="132829" y="3284"/>
                  </a:lnTo>
                  <a:lnTo>
                    <a:pt x="145137" y="7238"/>
                  </a:lnTo>
                  <a:lnTo>
                    <a:pt x="156743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55886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50228" y="0"/>
                  </a:move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  <a:lnTo>
                    <a:pt x="21735" y="29730"/>
                  </a:lnTo>
                  <a:lnTo>
                    <a:pt x="38522" y="51763"/>
                  </a:lnTo>
                  <a:lnTo>
                    <a:pt x="49341" y="77690"/>
                  </a:lnTo>
                  <a:lnTo>
                    <a:pt x="53174" y="106502"/>
                  </a:lnTo>
                  <a:lnTo>
                    <a:pt x="49341" y="135315"/>
                  </a:lnTo>
                  <a:lnTo>
                    <a:pt x="38522" y="161245"/>
                  </a:lnTo>
                  <a:lnTo>
                    <a:pt x="21735" y="183279"/>
                  </a:lnTo>
                  <a:lnTo>
                    <a:pt x="0" y="200406"/>
                  </a:ln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55886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0" y="200405"/>
                  </a:move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99765" y="640767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685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90500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09005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25291" y="6553945"/>
              <a:ext cx="688975" cy="532130"/>
            </a:xfrm>
            <a:custGeom>
              <a:avLst/>
              <a:gdLst/>
              <a:ahLst/>
              <a:cxnLst/>
              <a:rect l="l" t="t" r="r" b="b"/>
              <a:pathLst>
                <a:path w="688975" h="532129">
                  <a:moveTo>
                    <a:pt x="511390" y="0"/>
                  </a:moveTo>
                  <a:lnTo>
                    <a:pt x="240385" y="31381"/>
                  </a:lnTo>
                  <a:lnTo>
                    <a:pt x="237596" y="74477"/>
                  </a:lnTo>
                  <a:lnTo>
                    <a:pt x="229401" y="118889"/>
                  </a:lnTo>
                  <a:lnTo>
                    <a:pt x="216056" y="163833"/>
                  </a:lnTo>
                  <a:lnTo>
                    <a:pt x="197817" y="208525"/>
                  </a:lnTo>
                  <a:lnTo>
                    <a:pt x="174942" y="252180"/>
                  </a:lnTo>
                  <a:lnTo>
                    <a:pt x="147687" y="294015"/>
                  </a:lnTo>
                  <a:lnTo>
                    <a:pt x="116308" y="333246"/>
                  </a:lnTo>
                  <a:lnTo>
                    <a:pt x="81063" y="369087"/>
                  </a:lnTo>
                  <a:lnTo>
                    <a:pt x="42208" y="400757"/>
                  </a:lnTo>
                  <a:lnTo>
                    <a:pt x="0" y="427469"/>
                  </a:lnTo>
                  <a:lnTo>
                    <a:pt x="46015" y="451321"/>
                  </a:lnTo>
                  <a:lnTo>
                    <a:pt x="93133" y="472080"/>
                  </a:lnTo>
                  <a:lnTo>
                    <a:pt x="141201" y="489746"/>
                  </a:lnTo>
                  <a:lnTo>
                    <a:pt x="190067" y="504318"/>
                  </a:lnTo>
                  <a:lnTo>
                    <a:pt x="239577" y="515797"/>
                  </a:lnTo>
                  <a:lnTo>
                    <a:pt x="289578" y="524183"/>
                  </a:lnTo>
                  <a:lnTo>
                    <a:pt x="339918" y="529475"/>
                  </a:lnTo>
                  <a:lnTo>
                    <a:pt x="390443" y="531675"/>
                  </a:lnTo>
                  <a:lnTo>
                    <a:pt x="441001" y="530781"/>
                  </a:lnTo>
                  <a:lnTo>
                    <a:pt x="491438" y="526795"/>
                  </a:lnTo>
                  <a:lnTo>
                    <a:pt x="541602" y="519715"/>
                  </a:lnTo>
                  <a:lnTo>
                    <a:pt x="591340" y="509543"/>
                  </a:lnTo>
                  <a:lnTo>
                    <a:pt x="640498" y="496278"/>
                  </a:lnTo>
                  <a:lnTo>
                    <a:pt x="688924" y="479920"/>
                  </a:lnTo>
                  <a:lnTo>
                    <a:pt x="602141" y="335741"/>
                  </a:lnTo>
                  <a:lnTo>
                    <a:pt x="547674" y="178457"/>
                  </a:lnTo>
                  <a:lnTo>
                    <a:pt x="519449" y="51923"/>
                  </a:lnTo>
                  <a:lnTo>
                    <a:pt x="511390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849120" y="4305457"/>
            <a:ext cx="1238676" cy="988476"/>
          </a:xfrm>
          <a:prstGeom prst="rect">
            <a:avLst/>
          </a:prstGeom>
        </p:spPr>
      </p:pic>
      <p:sp>
        <p:nvSpPr>
          <p:cNvPr id="176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173568" y="7134014"/>
            <a:ext cx="735866" cy="903781"/>
            <a:chOff x="156217" y="6801729"/>
            <a:chExt cx="662305" cy="8134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511" y="6904811"/>
              <a:ext cx="199923" cy="192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3760" y="7024861"/>
              <a:ext cx="309880" cy="589915"/>
            </a:xfrm>
            <a:custGeom>
              <a:avLst/>
              <a:gdLst/>
              <a:ahLst/>
              <a:cxnLst/>
              <a:rect l="l" t="t" r="r" b="b"/>
              <a:pathLst>
                <a:path w="309880" h="589915">
                  <a:moveTo>
                    <a:pt x="209969" y="0"/>
                  </a:moveTo>
                  <a:lnTo>
                    <a:pt x="99453" y="0"/>
                  </a:lnTo>
                  <a:lnTo>
                    <a:pt x="60741" y="7817"/>
                  </a:lnTo>
                  <a:lnTo>
                    <a:pt x="29129" y="29135"/>
                  </a:lnTo>
                  <a:lnTo>
                    <a:pt x="7815" y="60752"/>
                  </a:lnTo>
                  <a:lnTo>
                    <a:pt x="0" y="99466"/>
                  </a:lnTo>
                  <a:lnTo>
                    <a:pt x="0" y="589737"/>
                  </a:lnTo>
                  <a:lnTo>
                    <a:pt x="309422" y="589737"/>
                  </a:lnTo>
                  <a:lnTo>
                    <a:pt x="309422" y="99466"/>
                  </a:lnTo>
                  <a:lnTo>
                    <a:pt x="301607" y="60752"/>
                  </a:lnTo>
                  <a:lnTo>
                    <a:pt x="280293" y="29135"/>
                  </a:lnTo>
                  <a:lnTo>
                    <a:pt x="248681" y="7817"/>
                  </a:lnTo>
                  <a:lnTo>
                    <a:pt x="209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6210" y="7017346"/>
              <a:ext cx="325120" cy="597535"/>
            </a:xfrm>
            <a:custGeom>
              <a:avLst/>
              <a:gdLst/>
              <a:ahLst/>
              <a:cxnLst/>
              <a:rect l="l" t="t" r="r" b="b"/>
              <a:pathLst>
                <a:path w="325120" h="597534">
                  <a:moveTo>
                    <a:pt x="228066" y="189230"/>
                  </a:moveTo>
                  <a:lnTo>
                    <a:pt x="224688" y="185851"/>
                  </a:lnTo>
                  <a:lnTo>
                    <a:pt x="99822" y="185851"/>
                  </a:lnTo>
                  <a:lnTo>
                    <a:pt x="96443" y="189230"/>
                  </a:lnTo>
                  <a:lnTo>
                    <a:pt x="96443" y="197548"/>
                  </a:lnTo>
                  <a:lnTo>
                    <a:pt x="99822" y="200926"/>
                  </a:lnTo>
                  <a:lnTo>
                    <a:pt x="220522" y="200926"/>
                  </a:lnTo>
                  <a:lnTo>
                    <a:pt x="224688" y="200926"/>
                  </a:lnTo>
                  <a:lnTo>
                    <a:pt x="228066" y="197548"/>
                  </a:lnTo>
                  <a:lnTo>
                    <a:pt x="228066" y="189230"/>
                  </a:lnTo>
                  <a:close/>
                </a:path>
                <a:path w="325120" h="597534">
                  <a:moveTo>
                    <a:pt x="246138" y="153060"/>
                  </a:moveTo>
                  <a:lnTo>
                    <a:pt x="242760" y="149682"/>
                  </a:lnTo>
                  <a:lnTo>
                    <a:pt x="81724" y="149682"/>
                  </a:lnTo>
                  <a:lnTo>
                    <a:pt x="78359" y="153060"/>
                  </a:lnTo>
                  <a:lnTo>
                    <a:pt x="78359" y="161378"/>
                  </a:lnTo>
                  <a:lnTo>
                    <a:pt x="81724" y="164757"/>
                  </a:lnTo>
                  <a:lnTo>
                    <a:pt x="238607" y="164757"/>
                  </a:lnTo>
                  <a:lnTo>
                    <a:pt x="242760" y="164757"/>
                  </a:lnTo>
                  <a:lnTo>
                    <a:pt x="246138" y="161378"/>
                  </a:lnTo>
                  <a:lnTo>
                    <a:pt x="246138" y="153060"/>
                  </a:lnTo>
                  <a:close/>
                </a:path>
                <a:path w="325120" h="597534">
                  <a:moveTo>
                    <a:pt x="324497" y="106984"/>
                  </a:moveTo>
                  <a:lnTo>
                    <a:pt x="316077" y="65392"/>
                  </a:lnTo>
                  <a:lnTo>
                    <a:pt x="293128" y="31381"/>
                  </a:lnTo>
                  <a:lnTo>
                    <a:pt x="259118" y="8420"/>
                  </a:lnTo>
                  <a:lnTo>
                    <a:pt x="217512" y="0"/>
                  </a:lnTo>
                  <a:lnTo>
                    <a:pt x="106997" y="0"/>
                  </a:lnTo>
                  <a:lnTo>
                    <a:pt x="65392" y="8420"/>
                  </a:lnTo>
                  <a:lnTo>
                    <a:pt x="31381" y="31381"/>
                  </a:lnTo>
                  <a:lnTo>
                    <a:pt x="8420" y="65392"/>
                  </a:lnTo>
                  <a:lnTo>
                    <a:pt x="0" y="106984"/>
                  </a:lnTo>
                  <a:lnTo>
                    <a:pt x="0" y="597255"/>
                  </a:lnTo>
                  <a:lnTo>
                    <a:pt x="15074" y="597255"/>
                  </a:lnTo>
                  <a:lnTo>
                    <a:pt x="15074" y="106984"/>
                  </a:lnTo>
                  <a:lnTo>
                    <a:pt x="22313" y="71247"/>
                  </a:lnTo>
                  <a:lnTo>
                    <a:pt x="42024" y="42024"/>
                  </a:lnTo>
                  <a:lnTo>
                    <a:pt x="71247" y="22313"/>
                  </a:lnTo>
                  <a:lnTo>
                    <a:pt x="106997" y="15074"/>
                  </a:lnTo>
                  <a:lnTo>
                    <a:pt x="217512" y="15074"/>
                  </a:lnTo>
                  <a:lnTo>
                    <a:pt x="253250" y="22313"/>
                  </a:lnTo>
                  <a:lnTo>
                    <a:pt x="282473" y="42024"/>
                  </a:lnTo>
                  <a:lnTo>
                    <a:pt x="302196" y="71247"/>
                  </a:lnTo>
                  <a:lnTo>
                    <a:pt x="309435" y="106984"/>
                  </a:lnTo>
                  <a:lnTo>
                    <a:pt x="309435" y="597255"/>
                  </a:lnTo>
                  <a:lnTo>
                    <a:pt x="324497" y="597255"/>
                  </a:lnTo>
                  <a:lnTo>
                    <a:pt x="324497" y="1069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274" y="6887209"/>
              <a:ext cx="115239" cy="2022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19360" y="7035186"/>
              <a:ext cx="291465" cy="579755"/>
            </a:xfrm>
            <a:custGeom>
              <a:avLst/>
              <a:gdLst/>
              <a:ahLst/>
              <a:cxnLst/>
              <a:rect l="l" t="t" r="r" b="b"/>
              <a:pathLst>
                <a:path w="291465" h="579754">
                  <a:moveTo>
                    <a:pt x="151980" y="0"/>
                  </a:moveTo>
                  <a:lnTo>
                    <a:pt x="139090" y="0"/>
                  </a:lnTo>
                  <a:lnTo>
                    <a:pt x="95130" y="8169"/>
                  </a:lnTo>
                  <a:lnTo>
                    <a:pt x="56948" y="30916"/>
                  </a:lnTo>
                  <a:lnTo>
                    <a:pt x="26838" y="65600"/>
                  </a:lnTo>
                  <a:lnTo>
                    <a:pt x="7091" y="109583"/>
                  </a:lnTo>
                  <a:lnTo>
                    <a:pt x="0" y="160223"/>
                  </a:lnTo>
                  <a:lnTo>
                    <a:pt x="0" y="579412"/>
                  </a:lnTo>
                  <a:lnTo>
                    <a:pt x="291058" y="579412"/>
                  </a:lnTo>
                  <a:lnTo>
                    <a:pt x="291058" y="160223"/>
                  </a:lnTo>
                  <a:lnTo>
                    <a:pt x="283969" y="109583"/>
                  </a:lnTo>
                  <a:lnTo>
                    <a:pt x="264228" y="65600"/>
                  </a:lnTo>
                  <a:lnTo>
                    <a:pt x="234123" y="30916"/>
                  </a:lnTo>
                  <a:lnTo>
                    <a:pt x="195944" y="8169"/>
                  </a:lnTo>
                  <a:lnTo>
                    <a:pt x="151980" y="0"/>
                  </a:lnTo>
                  <a:close/>
                </a:path>
              </a:pathLst>
            </a:custGeom>
            <a:solidFill>
              <a:srgbClr val="FAB5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1826" y="7027667"/>
              <a:ext cx="306705" cy="587375"/>
            </a:xfrm>
            <a:custGeom>
              <a:avLst/>
              <a:gdLst/>
              <a:ahLst/>
              <a:cxnLst/>
              <a:rect l="l" t="t" r="r" b="b"/>
              <a:pathLst>
                <a:path w="306705" h="587375">
                  <a:moveTo>
                    <a:pt x="159512" y="0"/>
                  </a:moveTo>
                  <a:lnTo>
                    <a:pt x="146621" y="0"/>
                  </a:lnTo>
                  <a:lnTo>
                    <a:pt x="100327" y="8565"/>
                  </a:lnTo>
                  <a:lnTo>
                    <a:pt x="60084" y="32406"/>
                  </a:lnTo>
                  <a:lnTo>
                    <a:pt x="28326" y="68739"/>
                  </a:lnTo>
                  <a:lnTo>
                    <a:pt x="7487" y="114778"/>
                  </a:lnTo>
                  <a:lnTo>
                    <a:pt x="0" y="167741"/>
                  </a:lnTo>
                  <a:lnTo>
                    <a:pt x="0" y="586930"/>
                  </a:lnTo>
                  <a:lnTo>
                    <a:pt x="15074" y="586930"/>
                  </a:lnTo>
                  <a:lnTo>
                    <a:pt x="15074" y="167741"/>
                  </a:lnTo>
                  <a:lnTo>
                    <a:pt x="21792" y="119539"/>
                  </a:lnTo>
                  <a:lnTo>
                    <a:pt x="40490" y="77634"/>
                  </a:lnTo>
                  <a:lnTo>
                    <a:pt x="68984" y="44562"/>
                  </a:lnTo>
                  <a:lnTo>
                    <a:pt x="105089" y="22860"/>
                  </a:lnTo>
                  <a:lnTo>
                    <a:pt x="146621" y="15062"/>
                  </a:lnTo>
                  <a:lnTo>
                    <a:pt x="159512" y="15062"/>
                  </a:lnTo>
                  <a:lnTo>
                    <a:pt x="201044" y="22860"/>
                  </a:lnTo>
                  <a:lnTo>
                    <a:pt x="237149" y="44562"/>
                  </a:lnTo>
                  <a:lnTo>
                    <a:pt x="265642" y="77634"/>
                  </a:lnTo>
                  <a:lnTo>
                    <a:pt x="284340" y="119539"/>
                  </a:lnTo>
                  <a:lnTo>
                    <a:pt x="291058" y="167741"/>
                  </a:lnTo>
                  <a:lnTo>
                    <a:pt x="291058" y="586930"/>
                  </a:lnTo>
                  <a:lnTo>
                    <a:pt x="306133" y="586930"/>
                  </a:lnTo>
                  <a:lnTo>
                    <a:pt x="306133" y="167741"/>
                  </a:lnTo>
                  <a:lnTo>
                    <a:pt x="298645" y="114778"/>
                  </a:lnTo>
                  <a:lnTo>
                    <a:pt x="277803" y="68739"/>
                  </a:lnTo>
                  <a:lnTo>
                    <a:pt x="246043" y="32406"/>
                  </a:lnTo>
                  <a:lnTo>
                    <a:pt x="205801" y="8565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7733" y="7178376"/>
              <a:ext cx="214629" cy="347345"/>
            </a:xfrm>
            <a:custGeom>
              <a:avLst/>
              <a:gdLst/>
              <a:ahLst/>
              <a:cxnLst/>
              <a:rect l="l" t="t" r="r" b="b"/>
              <a:pathLst>
                <a:path w="214629" h="347345">
                  <a:moveTo>
                    <a:pt x="181000" y="0"/>
                  </a:moveTo>
                  <a:lnTo>
                    <a:pt x="33312" y="0"/>
                  </a:lnTo>
                  <a:lnTo>
                    <a:pt x="20348" y="2626"/>
                  </a:lnTo>
                  <a:lnTo>
                    <a:pt x="9759" y="9790"/>
                  </a:lnTo>
                  <a:lnTo>
                    <a:pt x="2618" y="20418"/>
                  </a:lnTo>
                  <a:lnTo>
                    <a:pt x="0" y="33439"/>
                  </a:lnTo>
                  <a:lnTo>
                    <a:pt x="0" y="313855"/>
                  </a:lnTo>
                  <a:lnTo>
                    <a:pt x="2618" y="326870"/>
                  </a:lnTo>
                  <a:lnTo>
                    <a:pt x="9759" y="337499"/>
                  </a:lnTo>
                  <a:lnTo>
                    <a:pt x="20348" y="344666"/>
                  </a:lnTo>
                  <a:lnTo>
                    <a:pt x="33312" y="347294"/>
                  </a:lnTo>
                  <a:lnTo>
                    <a:pt x="181000" y="347294"/>
                  </a:lnTo>
                  <a:lnTo>
                    <a:pt x="193968" y="344666"/>
                  </a:lnTo>
                  <a:lnTo>
                    <a:pt x="204557" y="337499"/>
                  </a:lnTo>
                  <a:lnTo>
                    <a:pt x="211695" y="326870"/>
                  </a:lnTo>
                  <a:lnTo>
                    <a:pt x="214312" y="313855"/>
                  </a:lnTo>
                  <a:lnTo>
                    <a:pt x="214312" y="33439"/>
                  </a:lnTo>
                  <a:lnTo>
                    <a:pt x="211695" y="20418"/>
                  </a:lnTo>
                  <a:lnTo>
                    <a:pt x="204557" y="9790"/>
                  </a:lnTo>
                  <a:lnTo>
                    <a:pt x="193968" y="2626"/>
                  </a:lnTo>
                  <a:lnTo>
                    <a:pt x="181000" y="0"/>
                  </a:lnTo>
                  <a:close/>
                </a:path>
              </a:pathLst>
            </a:custGeom>
            <a:solidFill>
              <a:srgbClr val="F79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0203" y="7170823"/>
              <a:ext cx="229870" cy="362585"/>
            </a:xfrm>
            <a:custGeom>
              <a:avLst/>
              <a:gdLst/>
              <a:ahLst/>
              <a:cxnLst/>
              <a:rect l="l" t="t" r="r" b="b"/>
              <a:pathLst>
                <a:path w="229870" h="362584">
                  <a:moveTo>
                    <a:pt x="188531" y="0"/>
                  </a:moveTo>
                  <a:lnTo>
                    <a:pt x="40843" y="0"/>
                  </a:lnTo>
                  <a:lnTo>
                    <a:pt x="24962" y="3230"/>
                  </a:lnTo>
                  <a:lnTo>
                    <a:pt x="11977" y="12030"/>
                  </a:lnTo>
                  <a:lnTo>
                    <a:pt x="3215" y="25063"/>
                  </a:lnTo>
                  <a:lnTo>
                    <a:pt x="0" y="40995"/>
                  </a:lnTo>
                  <a:lnTo>
                    <a:pt x="0" y="321411"/>
                  </a:lnTo>
                  <a:lnTo>
                    <a:pt x="3215" y="337339"/>
                  </a:lnTo>
                  <a:lnTo>
                    <a:pt x="11977" y="350364"/>
                  </a:lnTo>
                  <a:lnTo>
                    <a:pt x="24962" y="359155"/>
                  </a:lnTo>
                  <a:lnTo>
                    <a:pt x="40843" y="362381"/>
                  </a:lnTo>
                  <a:lnTo>
                    <a:pt x="188531" y="362381"/>
                  </a:lnTo>
                  <a:lnTo>
                    <a:pt x="204414" y="359155"/>
                  </a:lnTo>
                  <a:lnTo>
                    <a:pt x="217403" y="350364"/>
                  </a:lnTo>
                  <a:lnTo>
                    <a:pt x="219452" y="347319"/>
                  </a:lnTo>
                  <a:lnTo>
                    <a:pt x="40843" y="347319"/>
                  </a:lnTo>
                  <a:lnTo>
                    <a:pt x="30821" y="345278"/>
                  </a:lnTo>
                  <a:lnTo>
                    <a:pt x="22629" y="339718"/>
                  </a:lnTo>
                  <a:lnTo>
                    <a:pt x="17102" y="331481"/>
                  </a:lnTo>
                  <a:lnTo>
                    <a:pt x="15074" y="321411"/>
                  </a:lnTo>
                  <a:lnTo>
                    <a:pt x="15074" y="40995"/>
                  </a:lnTo>
                  <a:lnTo>
                    <a:pt x="17102" y="30917"/>
                  </a:lnTo>
                  <a:lnTo>
                    <a:pt x="22629" y="22677"/>
                  </a:lnTo>
                  <a:lnTo>
                    <a:pt x="30821" y="17115"/>
                  </a:lnTo>
                  <a:lnTo>
                    <a:pt x="40843" y="15074"/>
                  </a:lnTo>
                  <a:lnTo>
                    <a:pt x="219451" y="15074"/>
                  </a:lnTo>
                  <a:lnTo>
                    <a:pt x="217403" y="12030"/>
                  </a:lnTo>
                  <a:lnTo>
                    <a:pt x="204414" y="3230"/>
                  </a:lnTo>
                  <a:lnTo>
                    <a:pt x="188531" y="0"/>
                  </a:lnTo>
                  <a:close/>
                </a:path>
                <a:path w="229870" h="362584">
                  <a:moveTo>
                    <a:pt x="219451" y="15074"/>
                  </a:moveTo>
                  <a:lnTo>
                    <a:pt x="188531" y="15074"/>
                  </a:lnTo>
                  <a:lnTo>
                    <a:pt x="198555" y="17115"/>
                  </a:lnTo>
                  <a:lnTo>
                    <a:pt x="206751" y="22677"/>
                  </a:lnTo>
                  <a:lnTo>
                    <a:pt x="212282" y="30917"/>
                  </a:lnTo>
                  <a:lnTo>
                    <a:pt x="214312" y="40995"/>
                  </a:lnTo>
                  <a:lnTo>
                    <a:pt x="214312" y="321411"/>
                  </a:lnTo>
                  <a:lnTo>
                    <a:pt x="212282" y="331481"/>
                  </a:lnTo>
                  <a:lnTo>
                    <a:pt x="206751" y="339718"/>
                  </a:lnTo>
                  <a:lnTo>
                    <a:pt x="198555" y="345278"/>
                  </a:lnTo>
                  <a:lnTo>
                    <a:pt x="188531" y="347319"/>
                  </a:lnTo>
                  <a:lnTo>
                    <a:pt x="219452" y="347319"/>
                  </a:lnTo>
                  <a:lnTo>
                    <a:pt x="226170" y="337339"/>
                  </a:lnTo>
                  <a:lnTo>
                    <a:pt x="229387" y="321411"/>
                  </a:lnTo>
                  <a:lnTo>
                    <a:pt x="229387" y="40995"/>
                  </a:lnTo>
                  <a:lnTo>
                    <a:pt x="226170" y="25063"/>
                  </a:lnTo>
                  <a:lnTo>
                    <a:pt x="219451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760" y="6801729"/>
              <a:ext cx="165760" cy="1015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9724" y="7052093"/>
              <a:ext cx="125095" cy="67310"/>
            </a:xfrm>
            <a:custGeom>
              <a:avLst/>
              <a:gdLst/>
              <a:ahLst/>
              <a:cxnLst/>
              <a:rect l="l" t="t" r="r" b="b"/>
              <a:pathLst>
                <a:path w="125095" h="67309">
                  <a:moveTo>
                    <a:pt x="106375" y="38519"/>
                  </a:moveTo>
                  <a:lnTo>
                    <a:pt x="103936" y="35153"/>
                  </a:lnTo>
                  <a:lnTo>
                    <a:pt x="87642" y="18161"/>
                  </a:lnTo>
                  <a:lnTo>
                    <a:pt x="65252" y="5308"/>
                  </a:lnTo>
                  <a:lnTo>
                    <a:pt x="37693" y="0"/>
                  </a:lnTo>
                  <a:lnTo>
                    <a:pt x="5918" y="5702"/>
                  </a:lnTo>
                  <a:lnTo>
                    <a:pt x="2006" y="7137"/>
                  </a:lnTo>
                  <a:lnTo>
                    <a:pt x="0" y="11468"/>
                  </a:lnTo>
                  <a:lnTo>
                    <a:pt x="2870" y="19291"/>
                  </a:lnTo>
                  <a:lnTo>
                    <a:pt x="7213" y="21272"/>
                  </a:lnTo>
                  <a:lnTo>
                    <a:pt x="11112" y="19837"/>
                  </a:lnTo>
                  <a:lnTo>
                    <a:pt x="37261" y="15138"/>
                  </a:lnTo>
                  <a:lnTo>
                    <a:pt x="59931" y="19469"/>
                  </a:lnTo>
                  <a:lnTo>
                    <a:pt x="78346" y="30022"/>
                  </a:lnTo>
                  <a:lnTo>
                    <a:pt x="91732" y="43954"/>
                  </a:lnTo>
                  <a:lnTo>
                    <a:pt x="93205" y="45999"/>
                  </a:lnTo>
                  <a:lnTo>
                    <a:pt x="95491" y="47091"/>
                  </a:lnTo>
                  <a:lnTo>
                    <a:pt x="97840" y="47091"/>
                  </a:lnTo>
                  <a:lnTo>
                    <a:pt x="99364" y="47091"/>
                  </a:lnTo>
                  <a:lnTo>
                    <a:pt x="100914" y="46621"/>
                  </a:lnTo>
                  <a:lnTo>
                    <a:pt x="105613" y="43218"/>
                  </a:lnTo>
                  <a:lnTo>
                    <a:pt x="106375" y="38519"/>
                  </a:lnTo>
                  <a:close/>
                </a:path>
                <a:path w="125095" h="67309">
                  <a:moveTo>
                    <a:pt x="124980" y="50825"/>
                  </a:moveTo>
                  <a:lnTo>
                    <a:pt x="120256" y="46101"/>
                  </a:lnTo>
                  <a:lnTo>
                    <a:pt x="108597" y="46101"/>
                  </a:lnTo>
                  <a:lnTo>
                    <a:pt x="103886" y="50825"/>
                  </a:lnTo>
                  <a:lnTo>
                    <a:pt x="103886" y="62471"/>
                  </a:lnTo>
                  <a:lnTo>
                    <a:pt x="108597" y="67208"/>
                  </a:lnTo>
                  <a:lnTo>
                    <a:pt x="120256" y="67208"/>
                  </a:lnTo>
                  <a:lnTo>
                    <a:pt x="124980" y="62471"/>
                  </a:lnTo>
                  <a:lnTo>
                    <a:pt x="124980" y="56642"/>
                  </a:lnTo>
                  <a:lnTo>
                    <a:pt x="124980" y="50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36372" y="7142501"/>
            <a:ext cx="1006787" cy="895315"/>
            <a:chOff x="932771" y="6809368"/>
            <a:chExt cx="906144" cy="80581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6708" y="6809368"/>
              <a:ext cx="199932" cy="28866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21954" y="7024861"/>
              <a:ext cx="309880" cy="589915"/>
            </a:xfrm>
            <a:custGeom>
              <a:avLst/>
              <a:gdLst/>
              <a:ahLst/>
              <a:cxnLst/>
              <a:rect l="l" t="t" r="r" b="b"/>
              <a:pathLst>
                <a:path w="309880" h="589915">
                  <a:moveTo>
                    <a:pt x="209969" y="0"/>
                  </a:moveTo>
                  <a:lnTo>
                    <a:pt x="99453" y="0"/>
                  </a:lnTo>
                  <a:lnTo>
                    <a:pt x="60746" y="7817"/>
                  </a:lnTo>
                  <a:lnTo>
                    <a:pt x="29133" y="29135"/>
                  </a:lnTo>
                  <a:lnTo>
                    <a:pt x="7817" y="60752"/>
                  </a:lnTo>
                  <a:lnTo>
                    <a:pt x="0" y="99466"/>
                  </a:lnTo>
                  <a:lnTo>
                    <a:pt x="0" y="589737"/>
                  </a:lnTo>
                  <a:lnTo>
                    <a:pt x="309422" y="589737"/>
                  </a:lnTo>
                  <a:lnTo>
                    <a:pt x="309422" y="99466"/>
                  </a:lnTo>
                  <a:lnTo>
                    <a:pt x="301607" y="60752"/>
                  </a:lnTo>
                  <a:lnTo>
                    <a:pt x="280293" y="29135"/>
                  </a:lnTo>
                  <a:lnTo>
                    <a:pt x="248681" y="7817"/>
                  </a:lnTo>
                  <a:lnTo>
                    <a:pt x="209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4411" y="7017347"/>
              <a:ext cx="325120" cy="597535"/>
            </a:xfrm>
            <a:custGeom>
              <a:avLst/>
              <a:gdLst/>
              <a:ahLst/>
              <a:cxnLst/>
              <a:rect l="l" t="t" r="r" b="b"/>
              <a:pathLst>
                <a:path w="325119" h="597534">
                  <a:moveTo>
                    <a:pt x="228066" y="189230"/>
                  </a:moveTo>
                  <a:lnTo>
                    <a:pt x="224688" y="185851"/>
                  </a:lnTo>
                  <a:lnTo>
                    <a:pt x="99822" y="185851"/>
                  </a:lnTo>
                  <a:lnTo>
                    <a:pt x="96443" y="189230"/>
                  </a:lnTo>
                  <a:lnTo>
                    <a:pt x="96443" y="197548"/>
                  </a:lnTo>
                  <a:lnTo>
                    <a:pt x="99822" y="200926"/>
                  </a:lnTo>
                  <a:lnTo>
                    <a:pt x="220522" y="200926"/>
                  </a:lnTo>
                  <a:lnTo>
                    <a:pt x="224688" y="200926"/>
                  </a:lnTo>
                  <a:lnTo>
                    <a:pt x="228066" y="197548"/>
                  </a:lnTo>
                  <a:lnTo>
                    <a:pt x="228066" y="189230"/>
                  </a:lnTo>
                  <a:close/>
                </a:path>
                <a:path w="325119" h="597534">
                  <a:moveTo>
                    <a:pt x="246151" y="224497"/>
                  </a:moveTo>
                  <a:lnTo>
                    <a:pt x="242773" y="221119"/>
                  </a:lnTo>
                  <a:lnTo>
                    <a:pt x="81737" y="221119"/>
                  </a:lnTo>
                  <a:lnTo>
                    <a:pt x="78371" y="224497"/>
                  </a:lnTo>
                  <a:lnTo>
                    <a:pt x="78371" y="232803"/>
                  </a:lnTo>
                  <a:lnTo>
                    <a:pt x="81737" y="236181"/>
                  </a:lnTo>
                  <a:lnTo>
                    <a:pt x="238607" y="236181"/>
                  </a:lnTo>
                  <a:lnTo>
                    <a:pt x="242773" y="236181"/>
                  </a:lnTo>
                  <a:lnTo>
                    <a:pt x="246151" y="232803"/>
                  </a:lnTo>
                  <a:lnTo>
                    <a:pt x="246151" y="224497"/>
                  </a:lnTo>
                  <a:close/>
                </a:path>
                <a:path w="325119" h="597534">
                  <a:moveTo>
                    <a:pt x="324497" y="106984"/>
                  </a:moveTo>
                  <a:lnTo>
                    <a:pt x="316077" y="65392"/>
                  </a:lnTo>
                  <a:lnTo>
                    <a:pt x="293128" y="31381"/>
                  </a:lnTo>
                  <a:lnTo>
                    <a:pt x="259118" y="8420"/>
                  </a:lnTo>
                  <a:lnTo>
                    <a:pt x="217500" y="0"/>
                  </a:lnTo>
                  <a:lnTo>
                    <a:pt x="106984" y="0"/>
                  </a:lnTo>
                  <a:lnTo>
                    <a:pt x="65392" y="8420"/>
                  </a:lnTo>
                  <a:lnTo>
                    <a:pt x="31381" y="31381"/>
                  </a:lnTo>
                  <a:lnTo>
                    <a:pt x="8432" y="65392"/>
                  </a:lnTo>
                  <a:lnTo>
                    <a:pt x="0" y="106984"/>
                  </a:lnTo>
                  <a:lnTo>
                    <a:pt x="0" y="597255"/>
                  </a:lnTo>
                  <a:lnTo>
                    <a:pt x="15062" y="597255"/>
                  </a:lnTo>
                  <a:lnTo>
                    <a:pt x="15062" y="106984"/>
                  </a:lnTo>
                  <a:lnTo>
                    <a:pt x="22301" y="71247"/>
                  </a:lnTo>
                  <a:lnTo>
                    <a:pt x="42024" y="42024"/>
                  </a:lnTo>
                  <a:lnTo>
                    <a:pt x="71247" y="22313"/>
                  </a:lnTo>
                  <a:lnTo>
                    <a:pt x="106984" y="15074"/>
                  </a:lnTo>
                  <a:lnTo>
                    <a:pt x="217500" y="15074"/>
                  </a:lnTo>
                  <a:lnTo>
                    <a:pt x="253250" y="22313"/>
                  </a:lnTo>
                  <a:lnTo>
                    <a:pt x="282473" y="42024"/>
                  </a:lnTo>
                  <a:lnTo>
                    <a:pt x="302196" y="71247"/>
                  </a:lnTo>
                  <a:lnTo>
                    <a:pt x="309422" y="106984"/>
                  </a:lnTo>
                  <a:lnTo>
                    <a:pt x="309422" y="597255"/>
                  </a:lnTo>
                  <a:lnTo>
                    <a:pt x="324497" y="597255"/>
                  </a:lnTo>
                  <a:lnTo>
                    <a:pt x="324497" y="1069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296" y="7181862"/>
              <a:ext cx="308470" cy="3084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32771" y="717431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1759" y="0"/>
                  </a:moveTo>
                  <a:lnTo>
                    <a:pt x="118808" y="5789"/>
                  </a:lnTo>
                  <a:lnTo>
                    <a:pt x="80181" y="22121"/>
                  </a:lnTo>
                  <a:lnTo>
                    <a:pt x="47432" y="47440"/>
                  </a:lnTo>
                  <a:lnTo>
                    <a:pt x="22117" y="80194"/>
                  </a:lnTo>
                  <a:lnTo>
                    <a:pt x="5788" y="118827"/>
                  </a:lnTo>
                  <a:lnTo>
                    <a:pt x="0" y="161785"/>
                  </a:lnTo>
                  <a:lnTo>
                    <a:pt x="5788" y="204736"/>
                  </a:lnTo>
                  <a:lnTo>
                    <a:pt x="22117" y="243363"/>
                  </a:lnTo>
                  <a:lnTo>
                    <a:pt x="47432" y="276112"/>
                  </a:lnTo>
                  <a:lnTo>
                    <a:pt x="80181" y="301427"/>
                  </a:lnTo>
                  <a:lnTo>
                    <a:pt x="118808" y="317756"/>
                  </a:lnTo>
                  <a:lnTo>
                    <a:pt x="161759" y="323545"/>
                  </a:lnTo>
                  <a:lnTo>
                    <a:pt x="204712" y="317756"/>
                  </a:lnTo>
                  <a:lnTo>
                    <a:pt x="226651" y="308483"/>
                  </a:lnTo>
                  <a:lnTo>
                    <a:pt x="161759" y="308483"/>
                  </a:lnTo>
                  <a:lnTo>
                    <a:pt x="115442" y="300992"/>
                  </a:lnTo>
                  <a:lnTo>
                    <a:pt x="75179" y="280144"/>
                  </a:lnTo>
                  <a:lnTo>
                    <a:pt x="43404" y="248371"/>
                  </a:lnTo>
                  <a:lnTo>
                    <a:pt x="22553" y="208107"/>
                  </a:lnTo>
                  <a:lnTo>
                    <a:pt x="15062" y="161785"/>
                  </a:lnTo>
                  <a:lnTo>
                    <a:pt x="22553" y="115467"/>
                  </a:lnTo>
                  <a:lnTo>
                    <a:pt x="43404" y="75200"/>
                  </a:lnTo>
                  <a:lnTo>
                    <a:pt x="75179" y="43421"/>
                  </a:lnTo>
                  <a:lnTo>
                    <a:pt x="115442" y="22567"/>
                  </a:lnTo>
                  <a:lnTo>
                    <a:pt x="161759" y="15074"/>
                  </a:lnTo>
                  <a:lnTo>
                    <a:pt x="226675" y="15074"/>
                  </a:lnTo>
                  <a:lnTo>
                    <a:pt x="204712" y="5789"/>
                  </a:lnTo>
                  <a:lnTo>
                    <a:pt x="161759" y="0"/>
                  </a:lnTo>
                  <a:close/>
                </a:path>
                <a:path w="323850" h="323850">
                  <a:moveTo>
                    <a:pt x="226675" y="15074"/>
                  </a:moveTo>
                  <a:lnTo>
                    <a:pt x="161759" y="15074"/>
                  </a:lnTo>
                  <a:lnTo>
                    <a:pt x="208078" y="22567"/>
                  </a:lnTo>
                  <a:lnTo>
                    <a:pt x="248344" y="43421"/>
                  </a:lnTo>
                  <a:lnTo>
                    <a:pt x="280123" y="75200"/>
                  </a:lnTo>
                  <a:lnTo>
                    <a:pt x="300977" y="115467"/>
                  </a:lnTo>
                  <a:lnTo>
                    <a:pt x="308470" y="161785"/>
                  </a:lnTo>
                  <a:lnTo>
                    <a:pt x="300977" y="208107"/>
                  </a:lnTo>
                  <a:lnTo>
                    <a:pt x="280123" y="248371"/>
                  </a:lnTo>
                  <a:lnTo>
                    <a:pt x="248344" y="280144"/>
                  </a:lnTo>
                  <a:lnTo>
                    <a:pt x="208078" y="300992"/>
                  </a:lnTo>
                  <a:lnTo>
                    <a:pt x="161759" y="308483"/>
                  </a:lnTo>
                  <a:lnTo>
                    <a:pt x="226651" y="308483"/>
                  </a:lnTo>
                  <a:lnTo>
                    <a:pt x="276093" y="276112"/>
                  </a:lnTo>
                  <a:lnTo>
                    <a:pt x="301411" y="243363"/>
                  </a:lnTo>
                  <a:lnTo>
                    <a:pt x="317743" y="204736"/>
                  </a:lnTo>
                  <a:lnTo>
                    <a:pt x="323532" y="161785"/>
                  </a:lnTo>
                  <a:lnTo>
                    <a:pt x="317743" y="118827"/>
                  </a:lnTo>
                  <a:lnTo>
                    <a:pt x="301411" y="80194"/>
                  </a:lnTo>
                  <a:lnTo>
                    <a:pt x="276093" y="47440"/>
                  </a:lnTo>
                  <a:lnTo>
                    <a:pt x="243341" y="22121"/>
                  </a:lnTo>
                  <a:lnTo>
                    <a:pt x="226675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8568" y="7321966"/>
              <a:ext cx="288925" cy="57150"/>
            </a:xfrm>
            <a:custGeom>
              <a:avLst/>
              <a:gdLst/>
              <a:ahLst/>
              <a:cxnLst/>
              <a:rect l="l" t="t" r="r" b="b"/>
              <a:pathLst>
                <a:path w="288925" h="57150">
                  <a:moveTo>
                    <a:pt x="263385" y="0"/>
                  </a:moveTo>
                  <a:lnTo>
                    <a:pt x="25387" y="0"/>
                  </a:lnTo>
                  <a:lnTo>
                    <a:pt x="15505" y="1991"/>
                  </a:lnTo>
                  <a:lnTo>
                    <a:pt x="7435" y="7424"/>
                  </a:lnTo>
                  <a:lnTo>
                    <a:pt x="1995" y="15489"/>
                  </a:lnTo>
                  <a:lnTo>
                    <a:pt x="0" y="25374"/>
                  </a:lnTo>
                  <a:lnTo>
                    <a:pt x="0" y="57099"/>
                  </a:lnTo>
                  <a:lnTo>
                    <a:pt x="288772" y="57099"/>
                  </a:lnTo>
                  <a:lnTo>
                    <a:pt x="288772" y="25374"/>
                  </a:lnTo>
                  <a:lnTo>
                    <a:pt x="286777" y="15489"/>
                  </a:lnTo>
                  <a:lnTo>
                    <a:pt x="281336" y="7424"/>
                  </a:lnTo>
                  <a:lnTo>
                    <a:pt x="273267" y="1991"/>
                  </a:lnTo>
                  <a:lnTo>
                    <a:pt x="263385" y="0"/>
                  </a:lnTo>
                  <a:close/>
                </a:path>
              </a:pathLst>
            </a:custGeom>
            <a:solidFill>
              <a:srgbClr val="F0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1022" y="7314412"/>
              <a:ext cx="304165" cy="72390"/>
            </a:xfrm>
            <a:custGeom>
              <a:avLst/>
              <a:gdLst/>
              <a:ahLst/>
              <a:cxnLst/>
              <a:rect l="l" t="t" r="r" b="b"/>
              <a:pathLst>
                <a:path w="304165" h="72390">
                  <a:moveTo>
                    <a:pt x="270929" y="0"/>
                  </a:moveTo>
                  <a:lnTo>
                    <a:pt x="32931" y="0"/>
                  </a:lnTo>
                  <a:lnTo>
                    <a:pt x="20129" y="2591"/>
                  </a:lnTo>
                  <a:lnTo>
                    <a:pt x="9659" y="9655"/>
                  </a:lnTo>
                  <a:lnTo>
                    <a:pt x="2593" y="20123"/>
                  </a:lnTo>
                  <a:lnTo>
                    <a:pt x="0" y="32931"/>
                  </a:lnTo>
                  <a:lnTo>
                    <a:pt x="0" y="72199"/>
                  </a:lnTo>
                  <a:lnTo>
                    <a:pt x="303847" y="72199"/>
                  </a:lnTo>
                  <a:lnTo>
                    <a:pt x="303847" y="57124"/>
                  </a:lnTo>
                  <a:lnTo>
                    <a:pt x="15074" y="57124"/>
                  </a:lnTo>
                  <a:lnTo>
                    <a:pt x="15074" y="23088"/>
                  </a:lnTo>
                  <a:lnTo>
                    <a:pt x="23088" y="15074"/>
                  </a:lnTo>
                  <a:lnTo>
                    <a:pt x="297853" y="15074"/>
                  </a:lnTo>
                  <a:lnTo>
                    <a:pt x="294198" y="9655"/>
                  </a:lnTo>
                  <a:lnTo>
                    <a:pt x="283734" y="2591"/>
                  </a:lnTo>
                  <a:lnTo>
                    <a:pt x="270929" y="0"/>
                  </a:lnTo>
                  <a:close/>
                </a:path>
                <a:path w="304165" h="72390">
                  <a:moveTo>
                    <a:pt x="297853" y="15074"/>
                  </a:moveTo>
                  <a:lnTo>
                    <a:pt x="280784" y="15074"/>
                  </a:lnTo>
                  <a:lnTo>
                    <a:pt x="288798" y="23088"/>
                  </a:lnTo>
                  <a:lnTo>
                    <a:pt x="288798" y="57124"/>
                  </a:lnTo>
                  <a:lnTo>
                    <a:pt x="303847" y="57124"/>
                  </a:lnTo>
                  <a:lnTo>
                    <a:pt x="303847" y="32931"/>
                  </a:lnTo>
                  <a:lnTo>
                    <a:pt x="301257" y="20123"/>
                  </a:lnTo>
                  <a:lnTo>
                    <a:pt x="297853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07306" y="7368663"/>
              <a:ext cx="371475" cy="246379"/>
            </a:xfrm>
            <a:custGeom>
              <a:avLst/>
              <a:gdLst/>
              <a:ahLst/>
              <a:cxnLst/>
              <a:rect l="l" t="t" r="r" b="b"/>
              <a:pathLst>
                <a:path w="371475" h="246379">
                  <a:moveTo>
                    <a:pt x="303060" y="0"/>
                  </a:moveTo>
                  <a:lnTo>
                    <a:pt x="68237" y="0"/>
                  </a:lnTo>
                  <a:lnTo>
                    <a:pt x="41678" y="5361"/>
                  </a:lnTo>
                  <a:lnTo>
                    <a:pt x="19988" y="19981"/>
                  </a:lnTo>
                  <a:lnTo>
                    <a:pt x="5363" y="41667"/>
                  </a:lnTo>
                  <a:lnTo>
                    <a:pt x="0" y="68224"/>
                  </a:lnTo>
                  <a:lnTo>
                    <a:pt x="0" y="245935"/>
                  </a:lnTo>
                  <a:lnTo>
                    <a:pt x="371297" y="245935"/>
                  </a:lnTo>
                  <a:lnTo>
                    <a:pt x="371297" y="68224"/>
                  </a:lnTo>
                  <a:lnTo>
                    <a:pt x="365934" y="41667"/>
                  </a:lnTo>
                  <a:lnTo>
                    <a:pt x="351308" y="19981"/>
                  </a:lnTo>
                  <a:lnTo>
                    <a:pt x="329618" y="5361"/>
                  </a:lnTo>
                  <a:lnTo>
                    <a:pt x="303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9776" y="7361132"/>
              <a:ext cx="386715" cy="254000"/>
            </a:xfrm>
            <a:custGeom>
              <a:avLst/>
              <a:gdLst/>
              <a:ahLst/>
              <a:cxnLst/>
              <a:rect l="l" t="t" r="r" b="b"/>
              <a:pathLst>
                <a:path w="386715" h="254000">
                  <a:moveTo>
                    <a:pt x="310591" y="0"/>
                  </a:moveTo>
                  <a:lnTo>
                    <a:pt x="75768" y="0"/>
                  </a:lnTo>
                  <a:lnTo>
                    <a:pt x="46302" y="5964"/>
                  </a:lnTo>
                  <a:lnTo>
                    <a:pt x="22215" y="22218"/>
                  </a:lnTo>
                  <a:lnTo>
                    <a:pt x="5963" y="46302"/>
                  </a:lnTo>
                  <a:lnTo>
                    <a:pt x="0" y="75755"/>
                  </a:lnTo>
                  <a:lnTo>
                    <a:pt x="0" y="253466"/>
                  </a:lnTo>
                  <a:lnTo>
                    <a:pt x="15074" y="253466"/>
                  </a:lnTo>
                  <a:lnTo>
                    <a:pt x="15074" y="75755"/>
                  </a:lnTo>
                  <a:lnTo>
                    <a:pt x="19850" y="52154"/>
                  </a:lnTo>
                  <a:lnTo>
                    <a:pt x="32867" y="32859"/>
                  </a:lnTo>
                  <a:lnTo>
                    <a:pt x="52161" y="19839"/>
                  </a:lnTo>
                  <a:lnTo>
                    <a:pt x="75768" y="15062"/>
                  </a:lnTo>
                  <a:lnTo>
                    <a:pt x="310591" y="15062"/>
                  </a:lnTo>
                  <a:lnTo>
                    <a:pt x="334192" y="19839"/>
                  </a:lnTo>
                  <a:lnTo>
                    <a:pt x="353487" y="32859"/>
                  </a:lnTo>
                  <a:lnTo>
                    <a:pt x="366507" y="52154"/>
                  </a:lnTo>
                  <a:lnTo>
                    <a:pt x="371284" y="75755"/>
                  </a:lnTo>
                  <a:lnTo>
                    <a:pt x="371284" y="253466"/>
                  </a:lnTo>
                  <a:lnTo>
                    <a:pt x="386359" y="253466"/>
                  </a:lnTo>
                  <a:lnTo>
                    <a:pt x="386359" y="75755"/>
                  </a:lnTo>
                  <a:lnTo>
                    <a:pt x="380394" y="46302"/>
                  </a:lnTo>
                  <a:lnTo>
                    <a:pt x="364139" y="22218"/>
                  </a:lnTo>
                  <a:lnTo>
                    <a:pt x="340051" y="5964"/>
                  </a:lnTo>
                  <a:lnTo>
                    <a:pt x="310591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0927" y="7432268"/>
              <a:ext cx="307975" cy="118745"/>
            </a:xfrm>
            <a:custGeom>
              <a:avLst/>
              <a:gdLst/>
              <a:ahLst/>
              <a:cxnLst/>
              <a:rect l="l" t="t" r="r" b="b"/>
              <a:pathLst>
                <a:path w="307975" h="118745">
                  <a:moveTo>
                    <a:pt x="307682" y="0"/>
                  </a:moveTo>
                  <a:lnTo>
                    <a:pt x="0" y="0"/>
                  </a:lnTo>
                  <a:lnTo>
                    <a:pt x="0" y="118719"/>
                  </a:lnTo>
                  <a:lnTo>
                    <a:pt x="307682" y="118719"/>
                  </a:lnTo>
                  <a:lnTo>
                    <a:pt x="307682" y="0"/>
                  </a:lnTo>
                  <a:close/>
                </a:path>
              </a:pathLst>
            </a:custGeom>
            <a:solidFill>
              <a:srgbClr val="F0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63383" y="7424737"/>
              <a:ext cx="323215" cy="133985"/>
            </a:xfrm>
            <a:custGeom>
              <a:avLst/>
              <a:gdLst/>
              <a:ahLst/>
              <a:cxnLst/>
              <a:rect l="l" t="t" r="r" b="b"/>
              <a:pathLst>
                <a:path w="323215" h="133984">
                  <a:moveTo>
                    <a:pt x="319379" y="0"/>
                  </a:moveTo>
                  <a:lnTo>
                    <a:pt x="3378" y="0"/>
                  </a:lnTo>
                  <a:lnTo>
                    <a:pt x="0" y="3378"/>
                  </a:lnTo>
                  <a:lnTo>
                    <a:pt x="0" y="130403"/>
                  </a:lnTo>
                  <a:lnTo>
                    <a:pt x="3378" y="133781"/>
                  </a:lnTo>
                  <a:lnTo>
                    <a:pt x="319379" y="133781"/>
                  </a:lnTo>
                  <a:lnTo>
                    <a:pt x="322757" y="130403"/>
                  </a:lnTo>
                  <a:lnTo>
                    <a:pt x="322757" y="118719"/>
                  </a:lnTo>
                  <a:lnTo>
                    <a:pt x="15087" y="118719"/>
                  </a:lnTo>
                  <a:lnTo>
                    <a:pt x="15087" y="15074"/>
                  </a:lnTo>
                  <a:lnTo>
                    <a:pt x="322757" y="15074"/>
                  </a:lnTo>
                  <a:lnTo>
                    <a:pt x="322757" y="3378"/>
                  </a:lnTo>
                  <a:lnTo>
                    <a:pt x="319379" y="0"/>
                  </a:lnTo>
                  <a:close/>
                </a:path>
                <a:path w="323215" h="133984">
                  <a:moveTo>
                    <a:pt x="322757" y="15074"/>
                  </a:moveTo>
                  <a:lnTo>
                    <a:pt x="307682" y="15074"/>
                  </a:lnTo>
                  <a:lnTo>
                    <a:pt x="307682" y="118719"/>
                  </a:lnTo>
                  <a:lnTo>
                    <a:pt x="322757" y="118719"/>
                  </a:lnTo>
                  <a:lnTo>
                    <a:pt x="322757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912946" y="542185"/>
            <a:ext cx="1058292" cy="1058292"/>
            <a:chOff x="1721718" y="868852"/>
            <a:chExt cx="952500" cy="952500"/>
          </a:xfrm>
        </p:grpSpPr>
        <p:sp>
          <p:nvSpPr>
            <p:cNvPr id="30" name="object 30"/>
            <p:cNvSpPr/>
            <p:nvPr/>
          </p:nvSpPr>
          <p:spPr>
            <a:xfrm>
              <a:off x="1721713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95967" y="1071632"/>
              <a:ext cx="604520" cy="547370"/>
            </a:xfrm>
            <a:custGeom>
              <a:avLst/>
              <a:gdLst/>
              <a:ahLst/>
              <a:cxnLst/>
              <a:rect l="l" t="t" r="r" b="b"/>
              <a:pathLst>
                <a:path w="604519" h="547369">
                  <a:moveTo>
                    <a:pt x="68211" y="217233"/>
                  </a:moveTo>
                  <a:lnTo>
                    <a:pt x="41224" y="217233"/>
                  </a:lnTo>
                  <a:lnTo>
                    <a:pt x="41224" y="540931"/>
                  </a:lnTo>
                  <a:lnTo>
                    <a:pt x="47256" y="546963"/>
                  </a:lnTo>
                  <a:lnTo>
                    <a:pt x="350672" y="546963"/>
                  </a:lnTo>
                  <a:lnTo>
                    <a:pt x="356692" y="540931"/>
                  </a:lnTo>
                  <a:lnTo>
                    <a:pt x="356692" y="519963"/>
                  </a:lnTo>
                  <a:lnTo>
                    <a:pt x="68211" y="519963"/>
                  </a:lnTo>
                  <a:lnTo>
                    <a:pt x="68211" y="217233"/>
                  </a:lnTo>
                  <a:close/>
                </a:path>
                <a:path w="604519" h="547369">
                  <a:moveTo>
                    <a:pt x="522979" y="364020"/>
                  </a:moveTo>
                  <a:lnTo>
                    <a:pt x="466851" y="364020"/>
                  </a:lnTo>
                  <a:lnTo>
                    <a:pt x="577011" y="424408"/>
                  </a:lnTo>
                  <a:lnTo>
                    <a:pt x="577011" y="540931"/>
                  </a:lnTo>
                  <a:lnTo>
                    <a:pt x="583056" y="546963"/>
                  </a:lnTo>
                  <a:lnTo>
                    <a:pt x="597941" y="546963"/>
                  </a:lnTo>
                  <a:lnTo>
                    <a:pt x="603999" y="540931"/>
                  </a:lnTo>
                  <a:lnTo>
                    <a:pt x="603999" y="411480"/>
                  </a:lnTo>
                  <a:lnTo>
                    <a:pt x="601319" y="406984"/>
                  </a:lnTo>
                  <a:lnTo>
                    <a:pt x="522979" y="364020"/>
                  </a:lnTo>
                  <a:close/>
                </a:path>
                <a:path w="604519" h="547369">
                  <a:moveTo>
                    <a:pt x="233070" y="217233"/>
                  </a:moveTo>
                  <a:lnTo>
                    <a:pt x="206070" y="217233"/>
                  </a:lnTo>
                  <a:lnTo>
                    <a:pt x="206070" y="519963"/>
                  </a:lnTo>
                  <a:lnTo>
                    <a:pt x="233070" y="519963"/>
                  </a:lnTo>
                  <a:lnTo>
                    <a:pt x="233070" y="217233"/>
                  </a:lnTo>
                  <a:close/>
                </a:path>
                <a:path w="604519" h="547369">
                  <a:moveTo>
                    <a:pt x="466851" y="213728"/>
                  </a:moveTo>
                  <a:lnTo>
                    <a:pt x="438480" y="219466"/>
                  </a:lnTo>
                  <a:lnTo>
                    <a:pt x="415289" y="235108"/>
                  </a:lnTo>
                  <a:lnTo>
                    <a:pt x="399643" y="258294"/>
                  </a:lnTo>
                  <a:lnTo>
                    <a:pt x="393903" y="286664"/>
                  </a:lnTo>
                  <a:lnTo>
                    <a:pt x="396788" y="307007"/>
                  </a:lnTo>
                  <a:lnTo>
                    <a:pt x="404901" y="325132"/>
                  </a:lnTo>
                  <a:lnTo>
                    <a:pt x="417423" y="340238"/>
                  </a:lnTo>
                  <a:lnTo>
                    <a:pt x="433539" y="351523"/>
                  </a:lnTo>
                  <a:lnTo>
                    <a:pt x="332384" y="406984"/>
                  </a:lnTo>
                  <a:lnTo>
                    <a:pt x="329704" y="411480"/>
                  </a:lnTo>
                  <a:lnTo>
                    <a:pt x="329704" y="519963"/>
                  </a:lnTo>
                  <a:lnTo>
                    <a:pt x="356692" y="519963"/>
                  </a:lnTo>
                  <a:lnTo>
                    <a:pt x="356692" y="424408"/>
                  </a:lnTo>
                  <a:lnTo>
                    <a:pt x="466851" y="364020"/>
                  </a:lnTo>
                  <a:lnTo>
                    <a:pt x="522979" y="364020"/>
                  </a:lnTo>
                  <a:lnTo>
                    <a:pt x="500189" y="351523"/>
                  </a:lnTo>
                  <a:lnTo>
                    <a:pt x="516294" y="340238"/>
                  </a:lnTo>
                  <a:lnTo>
                    <a:pt x="522574" y="332663"/>
                  </a:lnTo>
                  <a:lnTo>
                    <a:pt x="466851" y="332663"/>
                  </a:lnTo>
                  <a:lnTo>
                    <a:pt x="448976" y="329041"/>
                  </a:lnTo>
                  <a:lnTo>
                    <a:pt x="434365" y="319170"/>
                  </a:lnTo>
                  <a:lnTo>
                    <a:pt x="424507" y="304546"/>
                  </a:lnTo>
                  <a:lnTo>
                    <a:pt x="420890" y="286664"/>
                  </a:lnTo>
                  <a:lnTo>
                    <a:pt x="424507" y="268794"/>
                  </a:lnTo>
                  <a:lnTo>
                    <a:pt x="434365" y="254182"/>
                  </a:lnTo>
                  <a:lnTo>
                    <a:pt x="448976" y="244321"/>
                  </a:lnTo>
                  <a:lnTo>
                    <a:pt x="466851" y="240703"/>
                  </a:lnTo>
                  <a:lnTo>
                    <a:pt x="522204" y="240703"/>
                  </a:lnTo>
                  <a:lnTo>
                    <a:pt x="518426" y="235108"/>
                  </a:lnTo>
                  <a:lnTo>
                    <a:pt x="495227" y="219466"/>
                  </a:lnTo>
                  <a:lnTo>
                    <a:pt x="466851" y="213728"/>
                  </a:lnTo>
                  <a:close/>
                </a:path>
                <a:path w="604519" h="547369">
                  <a:moveTo>
                    <a:pt x="522204" y="240703"/>
                  </a:moveTo>
                  <a:lnTo>
                    <a:pt x="466851" y="240703"/>
                  </a:lnTo>
                  <a:lnTo>
                    <a:pt x="484727" y="244321"/>
                  </a:lnTo>
                  <a:lnTo>
                    <a:pt x="499338" y="254182"/>
                  </a:lnTo>
                  <a:lnTo>
                    <a:pt x="509196" y="268794"/>
                  </a:lnTo>
                  <a:lnTo>
                    <a:pt x="512813" y="286664"/>
                  </a:lnTo>
                  <a:lnTo>
                    <a:pt x="509196" y="304546"/>
                  </a:lnTo>
                  <a:lnTo>
                    <a:pt x="499338" y="319170"/>
                  </a:lnTo>
                  <a:lnTo>
                    <a:pt x="484727" y="329041"/>
                  </a:lnTo>
                  <a:lnTo>
                    <a:pt x="466851" y="332663"/>
                  </a:lnTo>
                  <a:lnTo>
                    <a:pt x="522574" y="332663"/>
                  </a:lnTo>
                  <a:lnTo>
                    <a:pt x="528818" y="325132"/>
                  </a:lnTo>
                  <a:lnTo>
                    <a:pt x="536936" y="307007"/>
                  </a:lnTo>
                  <a:lnTo>
                    <a:pt x="539826" y="286664"/>
                  </a:lnTo>
                  <a:lnTo>
                    <a:pt x="534081" y="258294"/>
                  </a:lnTo>
                  <a:lnTo>
                    <a:pt x="522204" y="240703"/>
                  </a:lnTo>
                  <a:close/>
                </a:path>
                <a:path w="604519" h="547369">
                  <a:moveTo>
                    <a:pt x="433095" y="107797"/>
                  </a:moveTo>
                  <a:lnTo>
                    <a:pt x="6057" y="107797"/>
                  </a:lnTo>
                  <a:lnTo>
                    <a:pt x="0" y="113855"/>
                  </a:lnTo>
                  <a:lnTo>
                    <a:pt x="0" y="211201"/>
                  </a:lnTo>
                  <a:lnTo>
                    <a:pt x="6057" y="217233"/>
                  </a:lnTo>
                  <a:lnTo>
                    <a:pt x="433095" y="217233"/>
                  </a:lnTo>
                  <a:lnTo>
                    <a:pt x="439140" y="211201"/>
                  </a:lnTo>
                  <a:lnTo>
                    <a:pt x="439140" y="190246"/>
                  </a:lnTo>
                  <a:lnTo>
                    <a:pt x="26987" y="190246"/>
                  </a:lnTo>
                  <a:lnTo>
                    <a:pt x="26987" y="134785"/>
                  </a:lnTo>
                  <a:lnTo>
                    <a:pt x="439140" y="134785"/>
                  </a:lnTo>
                  <a:lnTo>
                    <a:pt x="439140" y="113855"/>
                  </a:lnTo>
                  <a:lnTo>
                    <a:pt x="433095" y="107797"/>
                  </a:lnTo>
                  <a:close/>
                </a:path>
                <a:path w="604519" h="547369">
                  <a:moveTo>
                    <a:pt x="233070" y="134785"/>
                  </a:moveTo>
                  <a:lnTo>
                    <a:pt x="206082" y="134785"/>
                  </a:lnTo>
                  <a:lnTo>
                    <a:pt x="206082" y="190246"/>
                  </a:lnTo>
                  <a:lnTo>
                    <a:pt x="233070" y="190246"/>
                  </a:lnTo>
                  <a:lnTo>
                    <a:pt x="233070" y="134785"/>
                  </a:lnTo>
                  <a:close/>
                </a:path>
                <a:path w="604519" h="547369">
                  <a:moveTo>
                    <a:pt x="439140" y="134785"/>
                  </a:moveTo>
                  <a:lnTo>
                    <a:pt x="412127" y="134785"/>
                  </a:lnTo>
                  <a:lnTo>
                    <a:pt x="412127" y="190246"/>
                  </a:lnTo>
                  <a:lnTo>
                    <a:pt x="439140" y="190246"/>
                  </a:lnTo>
                  <a:lnTo>
                    <a:pt x="439140" y="134785"/>
                  </a:lnTo>
                  <a:close/>
                </a:path>
                <a:path w="604519" h="547369">
                  <a:moveTo>
                    <a:pt x="146049" y="0"/>
                  </a:moveTo>
                  <a:lnTo>
                    <a:pt x="137147" y="0"/>
                  </a:lnTo>
                  <a:lnTo>
                    <a:pt x="129260" y="2755"/>
                  </a:lnTo>
                  <a:lnTo>
                    <a:pt x="123228" y="8001"/>
                  </a:lnTo>
                  <a:lnTo>
                    <a:pt x="116599" y="15897"/>
                  </a:lnTo>
                  <a:lnTo>
                    <a:pt x="112674" y="25696"/>
                  </a:lnTo>
                  <a:lnTo>
                    <a:pt x="111501" y="37142"/>
                  </a:lnTo>
                  <a:lnTo>
                    <a:pt x="113131" y="49974"/>
                  </a:lnTo>
                  <a:lnTo>
                    <a:pt x="137299" y="94996"/>
                  </a:lnTo>
                  <a:lnTo>
                    <a:pt x="150164" y="107797"/>
                  </a:lnTo>
                  <a:lnTo>
                    <a:pt x="288975" y="107797"/>
                  </a:lnTo>
                  <a:lnTo>
                    <a:pt x="293420" y="103949"/>
                  </a:lnTo>
                  <a:lnTo>
                    <a:pt x="294987" y="102419"/>
                  </a:lnTo>
                  <a:lnTo>
                    <a:pt x="242224" y="102413"/>
                  </a:lnTo>
                  <a:lnTo>
                    <a:pt x="196904" y="102413"/>
                  </a:lnTo>
                  <a:lnTo>
                    <a:pt x="185751" y="99117"/>
                  </a:lnTo>
                  <a:lnTo>
                    <a:pt x="151340" y="69127"/>
                  </a:lnTo>
                  <a:lnTo>
                    <a:pt x="137820" y="36690"/>
                  </a:lnTo>
                  <a:lnTo>
                    <a:pt x="138366" y="30594"/>
                  </a:lnTo>
                  <a:lnTo>
                    <a:pt x="140868" y="28397"/>
                  </a:lnTo>
                  <a:lnTo>
                    <a:pt x="141960" y="27482"/>
                  </a:lnTo>
                  <a:lnTo>
                    <a:pt x="143700" y="27000"/>
                  </a:lnTo>
                  <a:lnTo>
                    <a:pt x="199643" y="27000"/>
                  </a:lnTo>
                  <a:lnTo>
                    <a:pt x="192677" y="20150"/>
                  </a:lnTo>
                  <a:lnTo>
                    <a:pt x="177028" y="9278"/>
                  </a:lnTo>
                  <a:lnTo>
                    <a:pt x="161203" y="2400"/>
                  </a:lnTo>
                  <a:lnTo>
                    <a:pt x="146049" y="0"/>
                  </a:lnTo>
                  <a:close/>
                </a:path>
                <a:path w="604519" h="547369">
                  <a:moveTo>
                    <a:pt x="326578" y="27000"/>
                  </a:moveTo>
                  <a:lnTo>
                    <a:pt x="295427" y="27000"/>
                  </a:lnTo>
                  <a:lnTo>
                    <a:pt x="297167" y="27482"/>
                  </a:lnTo>
                  <a:lnTo>
                    <a:pt x="298401" y="28500"/>
                  </a:lnTo>
                  <a:lnTo>
                    <a:pt x="300761" y="30594"/>
                  </a:lnTo>
                  <a:lnTo>
                    <a:pt x="301130" y="34531"/>
                  </a:lnTo>
                  <a:lnTo>
                    <a:pt x="301229" y="37142"/>
                  </a:lnTo>
                  <a:lnTo>
                    <a:pt x="299669" y="43980"/>
                  </a:lnTo>
                  <a:lnTo>
                    <a:pt x="267073" y="90881"/>
                  </a:lnTo>
                  <a:lnTo>
                    <a:pt x="242251" y="102419"/>
                  </a:lnTo>
                  <a:lnTo>
                    <a:pt x="294993" y="102413"/>
                  </a:lnTo>
                  <a:lnTo>
                    <a:pt x="322492" y="61340"/>
                  </a:lnTo>
                  <a:lnTo>
                    <a:pt x="327621" y="37142"/>
                  </a:lnTo>
                  <a:lnTo>
                    <a:pt x="326578" y="27000"/>
                  </a:lnTo>
                  <a:close/>
                </a:path>
                <a:path w="604519" h="547369">
                  <a:moveTo>
                    <a:pt x="199643" y="27000"/>
                  </a:moveTo>
                  <a:lnTo>
                    <a:pt x="146049" y="27000"/>
                  </a:lnTo>
                  <a:lnTo>
                    <a:pt x="154185" y="28500"/>
                  </a:lnTo>
                  <a:lnTo>
                    <a:pt x="164279" y="33099"/>
                  </a:lnTo>
                  <a:lnTo>
                    <a:pt x="193266" y="60390"/>
                  </a:lnTo>
                  <a:lnTo>
                    <a:pt x="206768" y="92824"/>
                  </a:lnTo>
                  <a:lnTo>
                    <a:pt x="206235" y="98920"/>
                  </a:lnTo>
                  <a:lnTo>
                    <a:pt x="203720" y="101117"/>
                  </a:lnTo>
                  <a:lnTo>
                    <a:pt x="196904" y="102413"/>
                  </a:lnTo>
                  <a:lnTo>
                    <a:pt x="242224" y="102413"/>
                  </a:lnTo>
                  <a:lnTo>
                    <a:pt x="235419" y="101092"/>
                  </a:lnTo>
                  <a:lnTo>
                    <a:pt x="232917" y="98920"/>
                  </a:lnTo>
                  <a:lnTo>
                    <a:pt x="232371" y="92824"/>
                  </a:lnTo>
                  <a:lnTo>
                    <a:pt x="234010" y="85521"/>
                  </a:lnTo>
                  <a:lnTo>
                    <a:pt x="252788" y="51663"/>
                  </a:lnTo>
                  <a:lnTo>
                    <a:pt x="219544" y="51663"/>
                  </a:lnTo>
                  <a:lnTo>
                    <a:pt x="216001" y="45783"/>
                  </a:lnTo>
                  <a:lnTo>
                    <a:pt x="212039" y="39979"/>
                  </a:lnTo>
                  <a:lnTo>
                    <a:pt x="207302" y="34531"/>
                  </a:lnTo>
                  <a:lnTo>
                    <a:pt x="199643" y="27000"/>
                  </a:lnTo>
                  <a:close/>
                </a:path>
                <a:path w="604519" h="547369">
                  <a:moveTo>
                    <a:pt x="301980" y="0"/>
                  </a:moveTo>
                  <a:lnTo>
                    <a:pt x="293065" y="0"/>
                  </a:lnTo>
                  <a:lnTo>
                    <a:pt x="277928" y="2400"/>
                  </a:lnTo>
                  <a:lnTo>
                    <a:pt x="231851" y="34531"/>
                  </a:lnTo>
                  <a:lnTo>
                    <a:pt x="219544" y="51663"/>
                  </a:lnTo>
                  <a:lnTo>
                    <a:pt x="252788" y="51663"/>
                  </a:lnTo>
                  <a:lnTo>
                    <a:pt x="263677" y="40941"/>
                  </a:lnTo>
                  <a:lnTo>
                    <a:pt x="274854" y="33099"/>
                  </a:lnTo>
                  <a:lnTo>
                    <a:pt x="284939" y="28500"/>
                  </a:lnTo>
                  <a:lnTo>
                    <a:pt x="293065" y="27000"/>
                  </a:lnTo>
                  <a:lnTo>
                    <a:pt x="326578" y="27000"/>
                  </a:lnTo>
                  <a:lnTo>
                    <a:pt x="326443" y="25696"/>
                  </a:lnTo>
                  <a:lnTo>
                    <a:pt x="322518" y="15897"/>
                  </a:lnTo>
                  <a:lnTo>
                    <a:pt x="315912" y="8001"/>
                  </a:lnTo>
                  <a:lnTo>
                    <a:pt x="309867" y="2755"/>
                  </a:lnTo>
                  <a:lnTo>
                    <a:pt x="301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3140674" y="542185"/>
            <a:ext cx="1058292" cy="1058292"/>
            <a:chOff x="2826717" y="868852"/>
            <a:chExt cx="952500" cy="952500"/>
          </a:xfrm>
        </p:grpSpPr>
        <p:sp>
          <p:nvSpPr>
            <p:cNvPr id="33" name="object 33"/>
            <p:cNvSpPr/>
            <p:nvPr/>
          </p:nvSpPr>
          <p:spPr>
            <a:xfrm>
              <a:off x="2826715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18202" y="1145016"/>
              <a:ext cx="569595" cy="400685"/>
            </a:xfrm>
            <a:custGeom>
              <a:avLst/>
              <a:gdLst/>
              <a:ahLst/>
              <a:cxnLst/>
              <a:rect l="l" t="t" r="r" b="b"/>
              <a:pathLst>
                <a:path w="569595" h="400684">
                  <a:moveTo>
                    <a:pt x="305496" y="305904"/>
                  </a:moveTo>
                  <a:lnTo>
                    <a:pt x="272611" y="305904"/>
                  </a:lnTo>
                  <a:lnTo>
                    <a:pt x="272611" y="394855"/>
                  </a:lnTo>
                  <a:lnTo>
                    <a:pt x="278072" y="400303"/>
                  </a:lnTo>
                  <a:lnTo>
                    <a:pt x="291509" y="400303"/>
                  </a:lnTo>
                  <a:lnTo>
                    <a:pt x="296970" y="394855"/>
                  </a:lnTo>
                  <a:lnTo>
                    <a:pt x="296970" y="305955"/>
                  </a:lnTo>
                  <a:lnTo>
                    <a:pt x="304173" y="305955"/>
                  </a:lnTo>
                  <a:lnTo>
                    <a:pt x="305496" y="305904"/>
                  </a:lnTo>
                  <a:close/>
                </a:path>
                <a:path w="569595" h="400684">
                  <a:moveTo>
                    <a:pt x="304173" y="305955"/>
                  </a:moveTo>
                  <a:lnTo>
                    <a:pt x="296970" y="305955"/>
                  </a:lnTo>
                  <a:lnTo>
                    <a:pt x="300691" y="306006"/>
                  </a:lnTo>
                  <a:lnTo>
                    <a:pt x="302850" y="306006"/>
                  </a:lnTo>
                  <a:lnTo>
                    <a:pt x="304173" y="305955"/>
                  </a:lnTo>
                  <a:close/>
                </a:path>
                <a:path w="569595" h="400684">
                  <a:moveTo>
                    <a:pt x="51974" y="0"/>
                  </a:moveTo>
                  <a:lnTo>
                    <a:pt x="12261" y="2082"/>
                  </a:lnTo>
                  <a:lnTo>
                    <a:pt x="0" y="71723"/>
                  </a:lnTo>
                  <a:lnTo>
                    <a:pt x="6591" y="126126"/>
                  </a:lnTo>
                  <a:lnTo>
                    <a:pt x="25353" y="184463"/>
                  </a:lnTo>
                  <a:lnTo>
                    <a:pt x="61677" y="237274"/>
                  </a:lnTo>
                  <a:lnTo>
                    <a:pt x="102934" y="268220"/>
                  </a:lnTo>
                  <a:lnTo>
                    <a:pt x="149062" y="288229"/>
                  </a:lnTo>
                  <a:lnTo>
                    <a:pt x="195157" y="299632"/>
                  </a:lnTo>
                  <a:lnTo>
                    <a:pt x="236312" y="304763"/>
                  </a:lnTo>
                  <a:lnTo>
                    <a:pt x="267620" y="305955"/>
                  </a:lnTo>
                  <a:lnTo>
                    <a:pt x="269487" y="305955"/>
                  </a:lnTo>
                  <a:lnTo>
                    <a:pt x="272611" y="305904"/>
                  </a:lnTo>
                  <a:lnTo>
                    <a:pt x="305496" y="305904"/>
                  </a:lnTo>
                  <a:lnTo>
                    <a:pt x="334354" y="304797"/>
                  </a:lnTo>
                  <a:lnTo>
                    <a:pt x="375334" y="299628"/>
                  </a:lnTo>
                  <a:lnTo>
                    <a:pt x="421065" y="288192"/>
                  </a:lnTo>
                  <a:lnTo>
                    <a:pt x="436258" y="281546"/>
                  </a:lnTo>
                  <a:lnTo>
                    <a:pt x="273576" y="281546"/>
                  </a:lnTo>
                  <a:lnTo>
                    <a:pt x="237444" y="280426"/>
                  </a:lnTo>
                  <a:lnTo>
                    <a:pt x="185832" y="273026"/>
                  </a:lnTo>
                  <a:lnTo>
                    <a:pt x="129419" y="254512"/>
                  </a:lnTo>
                  <a:lnTo>
                    <a:pt x="78885" y="220052"/>
                  </a:lnTo>
                  <a:lnTo>
                    <a:pt x="45373" y="169348"/>
                  </a:lnTo>
                  <a:lnTo>
                    <a:pt x="29065" y="112647"/>
                  </a:lnTo>
                  <a:lnTo>
                    <a:pt x="24198" y="60963"/>
                  </a:lnTo>
                  <a:lnTo>
                    <a:pt x="25012" y="25311"/>
                  </a:lnTo>
                  <a:lnTo>
                    <a:pt x="30359" y="24964"/>
                  </a:lnTo>
                  <a:lnTo>
                    <a:pt x="36697" y="24658"/>
                  </a:lnTo>
                  <a:lnTo>
                    <a:pt x="43934" y="24441"/>
                  </a:lnTo>
                  <a:lnTo>
                    <a:pt x="51974" y="24358"/>
                  </a:lnTo>
                  <a:lnTo>
                    <a:pt x="177798" y="24358"/>
                  </a:lnTo>
                  <a:lnTo>
                    <a:pt x="141441" y="10775"/>
                  </a:lnTo>
                  <a:lnTo>
                    <a:pt x="92656" y="2103"/>
                  </a:lnTo>
                  <a:lnTo>
                    <a:pt x="51974" y="0"/>
                  </a:lnTo>
                  <a:close/>
                </a:path>
                <a:path w="569595" h="400684">
                  <a:moveTo>
                    <a:pt x="177798" y="24358"/>
                  </a:moveTo>
                  <a:lnTo>
                    <a:pt x="51974" y="24358"/>
                  </a:lnTo>
                  <a:lnTo>
                    <a:pt x="89244" y="26219"/>
                  </a:lnTo>
                  <a:lnTo>
                    <a:pt x="133733" y="33894"/>
                  </a:lnTo>
                  <a:lnTo>
                    <a:pt x="179276" y="50520"/>
                  </a:lnTo>
                  <a:lnTo>
                    <a:pt x="219703" y="79235"/>
                  </a:lnTo>
                  <a:lnTo>
                    <a:pt x="253222" y="130829"/>
                  </a:lnTo>
                  <a:lnTo>
                    <a:pt x="269542" y="189663"/>
                  </a:lnTo>
                  <a:lnTo>
                    <a:pt x="274411" y="243861"/>
                  </a:lnTo>
                  <a:lnTo>
                    <a:pt x="273576" y="281546"/>
                  </a:lnTo>
                  <a:lnTo>
                    <a:pt x="298062" y="281546"/>
                  </a:lnTo>
                  <a:lnTo>
                    <a:pt x="296584" y="206253"/>
                  </a:lnTo>
                  <a:lnTo>
                    <a:pt x="287536" y="156335"/>
                  </a:lnTo>
                  <a:lnTo>
                    <a:pt x="268713" y="106252"/>
                  </a:lnTo>
                  <a:lnTo>
                    <a:pt x="236937" y="62014"/>
                  </a:lnTo>
                  <a:lnTo>
                    <a:pt x="191732" y="29564"/>
                  </a:lnTo>
                  <a:lnTo>
                    <a:pt x="177798" y="24358"/>
                  </a:lnTo>
                  <a:close/>
                </a:path>
                <a:path w="569595" h="400684">
                  <a:moveTo>
                    <a:pt x="568802" y="24519"/>
                  </a:moveTo>
                  <a:lnTo>
                    <a:pt x="508874" y="24519"/>
                  </a:lnTo>
                  <a:lnTo>
                    <a:pt x="544518" y="25336"/>
                  </a:lnTo>
                  <a:lnTo>
                    <a:pt x="545371" y="60963"/>
                  </a:lnTo>
                  <a:lnTo>
                    <a:pt x="540522" y="112647"/>
                  </a:lnTo>
                  <a:lnTo>
                    <a:pt x="524217" y="169299"/>
                  </a:lnTo>
                  <a:lnTo>
                    <a:pt x="490645" y="220052"/>
                  </a:lnTo>
                  <a:lnTo>
                    <a:pt x="441255" y="253908"/>
                  </a:lnTo>
                  <a:lnTo>
                    <a:pt x="385924" y="272426"/>
                  </a:lnTo>
                  <a:lnTo>
                    <a:pt x="334807" y="280130"/>
                  </a:lnTo>
                  <a:lnTo>
                    <a:pt x="298062" y="281546"/>
                  </a:lnTo>
                  <a:lnTo>
                    <a:pt x="436258" y="281546"/>
                  </a:lnTo>
                  <a:lnTo>
                    <a:pt x="507878" y="237274"/>
                  </a:lnTo>
                  <a:lnTo>
                    <a:pt x="544200" y="184463"/>
                  </a:lnTo>
                  <a:lnTo>
                    <a:pt x="562956" y="126126"/>
                  </a:lnTo>
                  <a:lnTo>
                    <a:pt x="569539" y="71723"/>
                  </a:lnTo>
                  <a:lnTo>
                    <a:pt x="569343" y="30714"/>
                  </a:lnTo>
                  <a:lnTo>
                    <a:pt x="568802" y="24519"/>
                  </a:lnTo>
                  <a:close/>
                </a:path>
                <a:path w="569595" h="400684">
                  <a:moveTo>
                    <a:pt x="498137" y="322"/>
                  </a:moveTo>
                  <a:lnTo>
                    <a:pt x="443741" y="6917"/>
                  </a:lnTo>
                  <a:lnTo>
                    <a:pt x="385415" y="25684"/>
                  </a:lnTo>
                  <a:lnTo>
                    <a:pt x="332618" y="62014"/>
                  </a:lnTo>
                  <a:lnTo>
                    <a:pt x="304692" y="99159"/>
                  </a:lnTo>
                  <a:lnTo>
                    <a:pt x="294366" y="119938"/>
                  </a:lnTo>
                  <a:lnTo>
                    <a:pt x="297020" y="127165"/>
                  </a:lnTo>
                  <a:lnTo>
                    <a:pt x="309225" y="132841"/>
                  </a:lnTo>
                  <a:lnTo>
                    <a:pt x="316464" y="130174"/>
                  </a:lnTo>
                  <a:lnTo>
                    <a:pt x="319296" y="124053"/>
                  </a:lnTo>
                  <a:lnTo>
                    <a:pt x="325804" y="111301"/>
                  </a:lnTo>
                  <a:lnTo>
                    <a:pt x="349827" y="79235"/>
                  </a:lnTo>
                  <a:lnTo>
                    <a:pt x="400523" y="45712"/>
                  </a:lnTo>
                  <a:lnTo>
                    <a:pt x="457207" y="29392"/>
                  </a:lnTo>
                  <a:lnTo>
                    <a:pt x="508874" y="24519"/>
                  </a:lnTo>
                  <a:lnTo>
                    <a:pt x="568802" y="24519"/>
                  </a:lnTo>
                  <a:lnTo>
                    <a:pt x="567759" y="12560"/>
                  </a:lnTo>
                  <a:lnTo>
                    <a:pt x="567060" y="7099"/>
                  </a:lnTo>
                  <a:lnTo>
                    <a:pt x="562755" y="2819"/>
                  </a:lnTo>
                  <a:lnTo>
                    <a:pt x="557294" y="2082"/>
                  </a:lnTo>
                  <a:lnTo>
                    <a:pt x="539141" y="507"/>
                  </a:lnTo>
                  <a:lnTo>
                    <a:pt x="498137" y="3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4368403" y="542191"/>
            <a:ext cx="1058292" cy="1058292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952500" y="476250"/>
                </a:moveTo>
                <a:lnTo>
                  <a:pt x="950036" y="427558"/>
                </a:lnTo>
                <a:lnTo>
                  <a:pt x="942822" y="380263"/>
                </a:lnTo>
                <a:lnTo>
                  <a:pt x="931087" y="334632"/>
                </a:lnTo>
                <a:lnTo>
                  <a:pt x="915073" y="290868"/>
                </a:lnTo>
                <a:lnTo>
                  <a:pt x="895019" y="249237"/>
                </a:lnTo>
                <a:lnTo>
                  <a:pt x="871156" y="209969"/>
                </a:lnTo>
                <a:lnTo>
                  <a:pt x="843737" y="173304"/>
                </a:lnTo>
                <a:lnTo>
                  <a:pt x="813003" y="139484"/>
                </a:lnTo>
                <a:lnTo>
                  <a:pt x="779183" y="108750"/>
                </a:lnTo>
                <a:lnTo>
                  <a:pt x="742518" y="81330"/>
                </a:lnTo>
                <a:lnTo>
                  <a:pt x="703249" y="57480"/>
                </a:lnTo>
                <a:lnTo>
                  <a:pt x="661619" y="37426"/>
                </a:lnTo>
                <a:lnTo>
                  <a:pt x="617867" y="21412"/>
                </a:lnTo>
                <a:lnTo>
                  <a:pt x="572223" y="9677"/>
                </a:lnTo>
                <a:lnTo>
                  <a:pt x="524941" y="2463"/>
                </a:lnTo>
                <a:lnTo>
                  <a:pt x="476250" y="0"/>
                </a:lnTo>
                <a:lnTo>
                  <a:pt x="427545" y="2463"/>
                </a:lnTo>
                <a:lnTo>
                  <a:pt x="380263" y="9677"/>
                </a:lnTo>
                <a:lnTo>
                  <a:pt x="334619" y="21412"/>
                </a:lnTo>
                <a:lnTo>
                  <a:pt x="290868" y="37426"/>
                </a:lnTo>
                <a:lnTo>
                  <a:pt x="249237" y="57480"/>
                </a:lnTo>
                <a:lnTo>
                  <a:pt x="209969" y="81330"/>
                </a:lnTo>
                <a:lnTo>
                  <a:pt x="173304" y="108750"/>
                </a:lnTo>
                <a:lnTo>
                  <a:pt x="139484" y="139484"/>
                </a:lnTo>
                <a:lnTo>
                  <a:pt x="108750" y="173304"/>
                </a:lnTo>
                <a:lnTo>
                  <a:pt x="81330" y="209969"/>
                </a:lnTo>
                <a:lnTo>
                  <a:pt x="57467" y="249237"/>
                </a:lnTo>
                <a:lnTo>
                  <a:pt x="37414" y="290868"/>
                </a:lnTo>
                <a:lnTo>
                  <a:pt x="21399" y="334632"/>
                </a:lnTo>
                <a:lnTo>
                  <a:pt x="9664" y="380263"/>
                </a:lnTo>
                <a:lnTo>
                  <a:pt x="2451" y="427558"/>
                </a:lnTo>
                <a:lnTo>
                  <a:pt x="0" y="476250"/>
                </a:lnTo>
                <a:lnTo>
                  <a:pt x="2451" y="524941"/>
                </a:lnTo>
                <a:lnTo>
                  <a:pt x="9664" y="572236"/>
                </a:lnTo>
                <a:lnTo>
                  <a:pt x="21399" y="617880"/>
                </a:lnTo>
                <a:lnTo>
                  <a:pt x="37414" y="661631"/>
                </a:lnTo>
                <a:lnTo>
                  <a:pt x="57467" y="703262"/>
                </a:lnTo>
                <a:lnTo>
                  <a:pt x="81330" y="742530"/>
                </a:lnTo>
                <a:lnTo>
                  <a:pt x="108750" y="779195"/>
                </a:lnTo>
                <a:lnTo>
                  <a:pt x="139484" y="813015"/>
                </a:lnTo>
                <a:lnTo>
                  <a:pt x="173304" y="843749"/>
                </a:lnTo>
                <a:lnTo>
                  <a:pt x="209969" y="871169"/>
                </a:lnTo>
                <a:lnTo>
                  <a:pt x="249237" y="895019"/>
                </a:lnTo>
                <a:lnTo>
                  <a:pt x="290868" y="915073"/>
                </a:lnTo>
                <a:lnTo>
                  <a:pt x="334619" y="931087"/>
                </a:lnTo>
                <a:lnTo>
                  <a:pt x="380263" y="942822"/>
                </a:lnTo>
                <a:lnTo>
                  <a:pt x="427545" y="950048"/>
                </a:lnTo>
                <a:lnTo>
                  <a:pt x="476250" y="952500"/>
                </a:lnTo>
                <a:lnTo>
                  <a:pt x="524941" y="950048"/>
                </a:lnTo>
                <a:lnTo>
                  <a:pt x="572223" y="942822"/>
                </a:lnTo>
                <a:lnTo>
                  <a:pt x="617867" y="931087"/>
                </a:lnTo>
                <a:lnTo>
                  <a:pt x="661619" y="915073"/>
                </a:lnTo>
                <a:lnTo>
                  <a:pt x="703249" y="895019"/>
                </a:lnTo>
                <a:lnTo>
                  <a:pt x="742518" y="871169"/>
                </a:lnTo>
                <a:lnTo>
                  <a:pt x="779183" y="843749"/>
                </a:lnTo>
                <a:lnTo>
                  <a:pt x="813003" y="813015"/>
                </a:lnTo>
                <a:lnTo>
                  <a:pt x="843737" y="779195"/>
                </a:lnTo>
                <a:lnTo>
                  <a:pt x="871156" y="742530"/>
                </a:lnTo>
                <a:lnTo>
                  <a:pt x="895019" y="703262"/>
                </a:lnTo>
                <a:lnTo>
                  <a:pt x="915073" y="661631"/>
                </a:lnTo>
                <a:lnTo>
                  <a:pt x="931087" y="617880"/>
                </a:lnTo>
                <a:lnTo>
                  <a:pt x="942822" y="572236"/>
                </a:lnTo>
                <a:lnTo>
                  <a:pt x="950036" y="524941"/>
                </a:lnTo>
                <a:lnTo>
                  <a:pt x="952500" y="47625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5596132" y="542185"/>
            <a:ext cx="1058292" cy="1058292"/>
            <a:chOff x="5036715" y="868852"/>
            <a:chExt cx="952500" cy="952500"/>
          </a:xfrm>
        </p:grpSpPr>
        <p:sp>
          <p:nvSpPr>
            <p:cNvPr id="37" name="object 37"/>
            <p:cNvSpPr/>
            <p:nvPr/>
          </p:nvSpPr>
          <p:spPr>
            <a:xfrm>
              <a:off x="5036705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54" y="950048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27625" y="1204124"/>
              <a:ext cx="570865" cy="432434"/>
            </a:xfrm>
            <a:custGeom>
              <a:avLst/>
              <a:gdLst/>
              <a:ahLst/>
              <a:cxnLst/>
              <a:rect l="l" t="t" r="r" b="b"/>
              <a:pathLst>
                <a:path w="570864" h="432435">
                  <a:moveTo>
                    <a:pt x="373799" y="10883"/>
                  </a:moveTo>
                  <a:lnTo>
                    <a:pt x="328371" y="1054"/>
                  </a:lnTo>
                  <a:lnTo>
                    <a:pt x="316966" y="469"/>
                  </a:lnTo>
                  <a:lnTo>
                    <a:pt x="310095" y="0"/>
                  </a:lnTo>
                  <a:lnTo>
                    <a:pt x="303974" y="5638"/>
                  </a:lnTo>
                  <a:lnTo>
                    <a:pt x="303377" y="19697"/>
                  </a:lnTo>
                  <a:lnTo>
                    <a:pt x="308800" y="25666"/>
                  </a:lnTo>
                  <a:lnTo>
                    <a:pt x="326859" y="26530"/>
                  </a:lnTo>
                  <a:lnTo>
                    <a:pt x="337743" y="27254"/>
                  </a:lnTo>
                  <a:lnTo>
                    <a:pt x="348462" y="28143"/>
                  </a:lnTo>
                  <a:lnTo>
                    <a:pt x="360349" y="29273"/>
                  </a:lnTo>
                  <a:lnTo>
                    <a:pt x="366801" y="29273"/>
                  </a:lnTo>
                  <a:lnTo>
                    <a:pt x="372325" y="24434"/>
                  </a:lnTo>
                  <a:lnTo>
                    <a:pt x="373799" y="10883"/>
                  </a:lnTo>
                  <a:close/>
                </a:path>
                <a:path w="570864" h="432435">
                  <a:moveTo>
                    <a:pt x="570661" y="115379"/>
                  </a:moveTo>
                  <a:lnTo>
                    <a:pt x="531253" y="55308"/>
                  </a:lnTo>
                  <a:lnTo>
                    <a:pt x="484517" y="31496"/>
                  </a:lnTo>
                  <a:lnTo>
                    <a:pt x="422033" y="13373"/>
                  </a:lnTo>
                  <a:lnTo>
                    <a:pt x="415163" y="11925"/>
                  </a:lnTo>
                  <a:lnTo>
                    <a:pt x="408368" y="16294"/>
                  </a:lnTo>
                  <a:lnTo>
                    <a:pt x="405434" y="30060"/>
                  </a:lnTo>
                  <a:lnTo>
                    <a:pt x="409829" y="36830"/>
                  </a:lnTo>
                  <a:lnTo>
                    <a:pt x="416699" y="38328"/>
                  </a:lnTo>
                  <a:lnTo>
                    <a:pt x="469201" y="53111"/>
                  </a:lnTo>
                  <a:lnTo>
                    <a:pt x="509752" y="71869"/>
                  </a:lnTo>
                  <a:lnTo>
                    <a:pt x="535901" y="93116"/>
                  </a:lnTo>
                  <a:lnTo>
                    <a:pt x="545160" y="115379"/>
                  </a:lnTo>
                  <a:lnTo>
                    <a:pt x="545160" y="164858"/>
                  </a:lnTo>
                  <a:lnTo>
                    <a:pt x="545160" y="213474"/>
                  </a:lnTo>
                  <a:lnTo>
                    <a:pt x="511517" y="256057"/>
                  </a:lnTo>
                  <a:lnTo>
                    <a:pt x="480275" y="271741"/>
                  </a:lnTo>
                  <a:lnTo>
                    <a:pt x="477316" y="279247"/>
                  </a:lnTo>
                  <a:lnTo>
                    <a:pt x="482231" y="290487"/>
                  </a:lnTo>
                  <a:lnTo>
                    <a:pt x="486918" y="293344"/>
                  </a:lnTo>
                  <a:lnTo>
                    <a:pt x="493547" y="293344"/>
                  </a:lnTo>
                  <a:lnTo>
                    <a:pt x="535393" y="270751"/>
                  </a:lnTo>
                  <a:lnTo>
                    <a:pt x="545160" y="262877"/>
                  </a:lnTo>
                  <a:lnTo>
                    <a:pt x="545160" y="316280"/>
                  </a:lnTo>
                  <a:lnTo>
                    <a:pt x="511822" y="358584"/>
                  </a:lnTo>
                  <a:lnTo>
                    <a:pt x="472668" y="377304"/>
                  </a:lnTo>
                  <a:lnTo>
                    <a:pt x="420751" y="392480"/>
                  </a:lnTo>
                  <a:lnTo>
                    <a:pt x="357746" y="402653"/>
                  </a:lnTo>
                  <a:lnTo>
                    <a:pt x="285330" y="406374"/>
                  </a:lnTo>
                  <a:lnTo>
                    <a:pt x="212915" y="402653"/>
                  </a:lnTo>
                  <a:lnTo>
                    <a:pt x="149910" y="392480"/>
                  </a:lnTo>
                  <a:lnTo>
                    <a:pt x="97993" y="377304"/>
                  </a:lnTo>
                  <a:lnTo>
                    <a:pt x="58839" y="358584"/>
                  </a:lnTo>
                  <a:lnTo>
                    <a:pt x="25501" y="316280"/>
                  </a:lnTo>
                  <a:lnTo>
                    <a:pt x="25501" y="262864"/>
                  </a:lnTo>
                  <a:lnTo>
                    <a:pt x="58077" y="285026"/>
                  </a:lnTo>
                  <a:lnTo>
                    <a:pt x="101866" y="303352"/>
                  </a:lnTo>
                  <a:lnTo>
                    <a:pt x="155359" y="317220"/>
                  </a:lnTo>
                  <a:lnTo>
                    <a:pt x="217030" y="325996"/>
                  </a:lnTo>
                  <a:lnTo>
                    <a:pt x="285330" y="329069"/>
                  </a:lnTo>
                  <a:lnTo>
                    <a:pt x="302945" y="328853"/>
                  </a:lnTo>
                  <a:lnTo>
                    <a:pt x="354787" y="325729"/>
                  </a:lnTo>
                  <a:lnTo>
                    <a:pt x="366941" y="318808"/>
                  </a:lnTo>
                  <a:lnTo>
                    <a:pt x="366242" y="311823"/>
                  </a:lnTo>
                  <a:lnTo>
                    <a:pt x="365569" y="304800"/>
                  </a:lnTo>
                  <a:lnTo>
                    <a:pt x="364083" y="303555"/>
                  </a:lnTo>
                  <a:lnTo>
                    <a:pt x="359346" y="299618"/>
                  </a:lnTo>
                  <a:lnTo>
                    <a:pt x="352323" y="300329"/>
                  </a:lnTo>
                  <a:lnTo>
                    <a:pt x="335876" y="301726"/>
                  </a:lnTo>
                  <a:lnTo>
                    <a:pt x="319189" y="302742"/>
                  </a:lnTo>
                  <a:lnTo>
                    <a:pt x="302323" y="303352"/>
                  </a:lnTo>
                  <a:lnTo>
                    <a:pt x="285330" y="303555"/>
                  </a:lnTo>
                  <a:lnTo>
                    <a:pt x="212915" y="299834"/>
                  </a:lnTo>
                  <a:lnTo>
                    <a:pt x="149910" y="289661"/>
                  </a:lnTo>
                  <a:lnTo>
                    <a:pt x="97993" y="274485"/>
                  </a:lnTo>
                  <a:lnTo>
                    <a:pt x="58839" y="255765"/>
                  </a:lnTo>
                  <a:lnTo>
                    <a:pt x="25501" y="213474"/>
                  </a:lnTo>
                  <a:lnTo>
                    <a:pt x="25501" y="164858"/>
                  </a:lnTo>
                  <a:lnTo>
                    <a:pt x="26200" y="165392"/>
                  </a:lnTo>
                  <a:lnTo>
                    <a:pt x="28651" y="167614"/>
                  </a:lnTo>
                  <a:lnTo>
                    <a:pt x="31280" y="169760"/>
                  </a:lnTo>
                  <a:lnTo>
                    <a:pt x="34086" y="171869"/>
                  </a:lnTo>
                  <a:lnTo>
                    <a:pt x="34505" y="172224"/>
                  </a:lnTo>
                  <a:lnTo>
                    <a:pt x="35052" y="172567"/>
                  </a:lnTo>
                  <a:lnTo>
                    <a:pt x="37973" y="174726"/>
                  </a:lnTo>
                  <a:lnTo>
                    <a:pt x="40538" y="176491"/>
                  </a:lnTo>
                  <a:lnTo>
                    <a:pt x="43980" y="178739"/>
                  </a:lnTo>
                  <a:lnTo>
                    <a:pt x="44729" y="179247"/>
                  </a:lnTo>
                  <a:lnTo>
                    <a:pt x="45516" y="179705"/>
                  </a:lnTo>
                  <a:lnTo>
                    <a:pt x="48768" y="181749"/>
                  </a:lnTo>
                  <a:lnTo>
                    <a:pt x="52044" y="183705"/>
                  </a:lnTo>
                  <a:lnTo>
                    <a:pt x="95504" y="203111"/>
                  </a:lnTo>
                  <a:lnTo>
                    <a:pt x="97713" y="203847"/>
                  </a:lnTo>
                  <a:lnTo>
                    <a:pt x="101676" y="205244"/>
                  </a:lnTo>
                  <a:lnTo>
                    <a:pt x="105765" y="206565"/>
                  </a:lnTo>
                  <a:lnTo>
                    <a:pt x="109931" y="207835"/>
                  </a:lnTo>
                  <a:lnTo>
                    <a:pt x="111645" y="208394"/>
                  </a:lnTo>
                  <a:lnTo>
                    <a:pt x="150761" y="218249"/>
                  </a:lnTo>
                  <a:lnTo>
                    <a:pt x="165100" y="220941"/>
                  </a:lnTo>
                  <a:lnTo>
                    <a:pt x="169672" y="221767"/>
                  </a:lnTo>
                  <a:lnTo>
                    <a:pt x="181521" y="223647"/>
                  </a:lnTo>
                  <a:lnTo>
                    <a:pt x="194221" y="225450"/>
                  </a:lnTo>
                  <a:lnTo>
                    <a:pt x="200075" y="226148"/>
                  </a:lnTo>
                  <a:lnTo>
                    <a:pt x="201142" y="226237"/>
                  </a:lnTo>
                  <a:lnTo>
                    <a:pt x="208318" y="227076"/>
                  </a:lnTo>
                  <a:lnTo>
                    <a:pt x="218427" y="228003"/>
                  </a:lnTo>
                  <a:lnTo>
                    <a:pt x="221513" y="228307"/>
                  </a:lnTo>
                  <a:lnTo>
                    <a:pt x="223050" y="228422"/>
                  </a:lnTo>
                  <a:lnTo>
                    <a:pt x="229120" y="228955"/>
                  </a:lnTo>
                  <a:lnTo>
                    <a:pt x="235254" y="229400"/>
                  </a:lnTo>
                  <a:lnTo>
                    <a:pt x="241477" y="229743"/>
                  </a:lnTo>
                  <a:lnTo>
                    <a:pt x="242214" y="229806"/>
                  </a:lnTo>
                  <a:lnTo>
                    <a:pt x="249339" y="230162"/>
                  </a:lnTo>
                  <a:lnTo>
                    <a:pt x="262382" y="230644"/>
                  </a:lnTo>
                  <a:lnTo>
                    <a:pt x="265785" y="230708"/>
                  </a:lnTo>
                  <a:lnTo>
                    <a:pt x="272237" y="230898"/>
                  </a:lnTo>
                  <a:lnTo>
                    <a:pt x="278726" y="230974"/>
                  </a:lnTo>
                  <a:lnTo>
                    <a:pt x="291934" y="230974"/>
                  </a:lnTo>
                  <a:lnTo>
                    <a:pt x="298424" y="230898"/>
                  </a:lnTo>
                  <a:lnTo>
                    <a:pt x="304850" y="230708"/>
                  </a:lnTo>
                  <a:lnTo>
                    <a:pt x="308279" y="230644"/>
                  </a:lnTo>
                  <a:lnTo>
                    <a:pt x="321271" y="230162"/>
                  </a:lnTo>
                  <a:lnTo>
                    <a:pt x="327596" y="229831"/>
                  </a:lnTo>
                  <a:lnTo>
                    <a:pt x="328422" y="229806"/>
                  </a:lnTo>
                  <a:lnTo>
                    <a:pt x="329209" y="229743"/>
                  </a:lnTo>
                  <a:lnTo>
                    <a:pt x="335407" y="229400"/>
                  </a:lnTo>
                  <a:lnTo>
                    <a:pt x="341515" y="228955"/>
                  </a:lnTo>
                  <a:lnTo>
                    <a:pt x="347535" y="228422"/>
                  </a:lnTo>
                  <a:lnTo>
                    <a:pt x="349148" y="228307"/>
                  </a:lnTo>
                  <a:lnTo>
                    <a:pt x="362254" y="227076"/>
                  </a:lnTo>
                  <a:lnTo>
                    <a:pt x="369493" y="226237"/>
                  </a:lnTo>
                  <a:lnTo>
                    <a:pt x="370662" y="226123"/>
                  </a:lnTo>
                  <a:lnTo>
                    <a:pt x="376440" y="225450"/>
                  </a:lnTo>
                  <a:lnTo>
                    <a:pt x="389115" y="223672"/>
                  </a:lnTo>
                  <a:lnTo>
                    <a:pt x="400900" y="221792"/>
                  </a:lnTo>
                  <a:lnTo>
                    <a:pt x="405307" y="220980"/>
                  </a:lnTo>
                  <a:lnTo>
                    <a:pt x="409282" y="220306"/>
                  </a:lnTo>
                  <a:lnTo>
                    <a:pt x="414591" y="219303"/>
                  </a:lnTo>
                  <a:lnTo>
                    <a:pt x="419823" y="218249"/>
                  </a:lnTo>
                  <a:lnTo>
                    <a:pt x="426097" y="216903"/>
                  </a:lnTo>
                  <a:lnTo>
                    <a:pt x="427215" y="216623"/>
                  </a:lnTo>
                  <a:lnTo>
                    <a:pt x="432549" y="215442"/>
                  </a:lnTo>
                  <a:lnTo>
                    <a:pt x="436638" y="214452"/>
                  </a:lnTo>
                  <a:lnTo>
                    <a:pt x="440677" y="213423"/>
                  </a:lnTo>
                  <a:lnTo>
                    <a:pt x="441998" y="213106"/>
                  </a:lnTo>
                  <a:lnTo>
                    <a:pt x="449516" y="211137"/>
                  </a:lnTo>
                  <a:lnTo>
                    <a:pt x="454342" y="209791"/>
                  </a:lnTo>
                  <a:lnTo>
                    <a:pt x="458863" y="208445"/>
                  </a:lnTo>
                  <a:lnTo>
                    <a:pt x="461200" y="207683"/>
                  </a:lnTo>
                  <a:lnTo>
                    <a:pt x="465112" y="206476"/>
                  </a:lnTo>
                  <a:lnTo>
                    <a:pt x="489572" y="197650"/>
                  </a:lnTo>
                  <a:lnTo>
                    <a:pt x="493687" y="195973"/>
                  </a:lnTo>
                  <a:lnTo>
                    <a:pt x="497408" y="194322"/>
                  </a:lnTo>
                  <a:lnTo>
                    <a:pt x="507555" y="189560"/>
                  </a:lnTo>
                  <a:lnTo>
                    <a:pt x="510806" y="187934"/>
                  </a:lnTo>
                  <a:lnTo>
                    <a:pt x="514350" y="186016"/>
                  </a:lnTo>
                  <a:lnTo>
                    <a:pt x="515175" y="185597"/>
                  </a:lnTo>
                  <a:lnTo>
                    <a:pt x="518642" y="183705"/>
                  </a:lnTo>
                  <a:lnTo>
                    <a:pt x="521944" y="181724"/>
                  </a:lnTo>
                  <a:lnTo>
                    <a:pt x="525907" y="179247"/>
                  </a:lnTo>
                  <a:lnTo>
                    <a:pt x="527519" y="178181"/>
                  </a:lnTo>
                  <a:lnTo>
                    <a:pt x="530250" y="176415"/>
                  </a:lnTo>
                  <a:lnTo>
                    <a:pt x="532726" y="174701"/>
                  </a:lnTo>
                  <a:lnTo>
                    <a:pt x="535673" y="172529"/>
                  </a:lnTo>
                  <a:lnTo>
                    <a:pt x="536130" y="172224"/>
                  </a:lnTo>
                  <a:lnTo>
                    <a:pt x="539407" y="169735"/>
                  </a:lnTo>
                  <a:lnTo>
                    <a:pt x="542010" y="167614"/>
                  </a:lnTo>
                  <a:lnTo>
                    <a:pt x="544461" y="165392"/>
                  </a:lnTo>
                  <a:lnTo>
                    <a:pt x="544690" y="165239"/>
                  </a:lnTo>
                  <a:lnTo>
                    <a:pt x="545160" y="164858"/>
                  </a:lnTo>
                  <a:lnTo>
                    <a:pt x="545160" y="115379"/>
                  </a:lnTo>
                  <a:lnTo>
                    <a:pt x="536549" y="136855"/>
                  </a:lnTo>
                  <a:lnTo>
                    <a:pt x="511822" y="157683"/>
                  </a:lnTo>
                  <a:lnTo>
                    <a:pt x="472668" y="176415"/>
                  </a:lnTo>
                  <a:lnTo>
                    <a:pt x="420751" y="191604"/>
                  </a:lnTo>
                  <a:lnTo>
                    <a:pt x="357746" y="201777"/>
                  </a:lnTo>
                  <a:lnTo>
                    <a:pt x="285330" y="205498"/>
                  </a:lnTo>
                  <a:lnTo>
                    <a:pt x="212915" y="201777"/>
                  </a:lnTo>
                  <a:lnTo>
                    <a:pt x="149910" y="191604"/>
                  </a:lnTo>
                  <a:lnTo>
                    <a:pt x="97993" y="176415"/>
                  </a:lnTo>
                  <a:lnTo>
                    <a:pt x="58839" y="157683"/>
                  </a:lnTo>
                  <a:lnTo>
                    <a:pt x="25501" y="115379"/>
                  </a:lnTo>
                  <a:lnTo>
                    <a:pt x="34937" y="92862"/>
                  </a:lnTo>
                  <a:lnTo>
                    <a:pt x="61569" y="71424"/>
                  </a:lnTo>
                  <a:lnTo>
                    <a:pt x="102857" y="52590"/>
                  </a:lnTo>
                  <a:lnTo>
                    <a:pt x="156298" y="37833"/>
                  </a:lnTo>
                  <a:lnTo>
                    <a:pt x="163195" y="36385"/>
                  </a:lnTo>
                  <a:lnTo>
                    <a:pt x="167627" y="29616"/>
                  </a:lnTo>
                  <a:lnTo>
                    <a:pt x="164757" y="15849"/>
                  </a:lnTo>
                  <a:lnTo>
                    <a:pt x="157962" y="11430"/>
                  </a:lnTo>
                  <a:lnTo>
                    <a:pt x="151117" y="12865"/>
                  </a:lnTo>
                  <a:lnTo>
                    <a:pt x="87579" y="30924"/>
                  </a:lnTo>
                  <a:lnTo>
                    <a:pt x="40068" y="54813"/>
                  </a:lnTo>
                  <a:lnTo>
                    <a:pt x="10312" y="83350"/>
                  </a:lnTo>
                  <a:lnTo>
                    <a:pt x="0" y="115379"/>
                  </a:lnTo>
                  <a:lnTo>
                    <a:pt x="0" y="316280"/>
                  </a:lnTo>
                  <a:lnTo>
                    <a:pt x="28117" y="368020"/>
                  </a:lnTo>
                  <a:lnTo>
                    <a:pt x="61087" y="389445"/>
                  </a:lnTo>
                  <a:lnTo>
                    <a:pt x="104736" y="407136"/>
                  </a:lnTo>
                  <a:lnTo>
                    <a:pt x="157632" y="420484"/>
                  </a:lnTo>
                  <a:lnTo>
                    <a:pt x="218313" y="428929"/>
                  </a:lnTo>
                  <a:lnTo>
                    <a:pt x="285330" y="431876"/>
                  </a:lnTo>
                  <a:lnTo>
                    <a:pt x="352361" y="428929"/>
                  </a:lnTo>
                  <a:lnTo>
                    <a:pt x="413042" y="420484"/>
                  </a:lnTo>
                  <a:lnTo>
                    <a:pt x="465937" y="407136"/>
                  </a:lnTo>
                  <a:lnTo>
                    <a:pt x="467817" y="406374"/>
                  </a:lnTo>
                  <a:lnTo>
                    <a:pt x="509587" y="389445"/>
                  </a:lnTo>
                  <a:lnTo>
                    <a:pt x="542556" y="368020"/>
                  </a:lnTo>
                  <a:lnTo>
                    <a:pt x="563397" y="343433"/>
                  </a:lnTo>
                  <a:lnTo>
                    <a:pt x="570661" y="316280"/>
                  </a:lnTo>
                  <a:lnTo>
                    <a:pt x="570661" y="262877"/>
                  </a:lnTo>
                  <a:lnTo>
                    <a:pt x="570661" y="164858"/>
                  </a:lnTo>
                  <a:lnTo>
                    <a:pt x="570661" y="11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4874" y="1096460"/>
              <a:ext cx="117919" cy="22959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476872" y="1052655"/>
              <a:ext cx="72390" cy="302895"/>
            </a:xfrm>
            <a:custGeom>
              <a:avLst/>
              <a:gdLst/>
              <a:ahLst/>
              <a:cxnLst/>
              <a:rect l="l" t="t" r="r" b="b"/>
              <a:pathLst>
                <a:path w="72389" h="302894">
                  <a:moveTo>
                    <a:pt x="41351" y="0"/>
                  </a:moveTo>
                  <a:lnTo>
                    <a:pt x="30810" y="0"/>
                  </a:lnTo>
                  <a:lnTo>
                    <a:pt x="25971" y="6273"/>
                  </a:lnTo>
                  <a:lnTo>
                    <a:pt x="20793" y="13590"/>
                  </a:lnTo>
                  <a:lnTo>
                    <a:pt x="11990" y="28409"/>
                  </a:lnTo>
                  <a:lnTo>
                    <a:pt x="3684" y="47868"/>
                  </a:lnTo>
                  <a:lnTo>
                    <a:pt x="0" y="69100"/>
                  </a:lnTo>
                  <a:lnTo>
                    <a:pt x="1903" y="85788"/>
                  </a:lnTo>
                  <a:lnTo>
                    <a:pt x="7023" y="97536"/>
                  </a:lnTo>
                  <a:lnTo>
                    <a:pt x="14477" y="105130"/>
                  </a:lnTo>
                  <a:lnTo>
                    <a:pt x="23317" y="109334"/>
                  </a:lnTo>
                  <a:lnTo>
                    <a:pt x="23317" y="296862"/>
                  </a:lnTo>
                  <a:lnTo>
                    <a:pt x="29044" y="302590"/>
                  </a:lnTo>
                  <a:lnTo>
                    <a:pt x="43116" y="302590"/>
                  </a:lnTo>
                  <a:lnTo>
                    <a:pt x="48844" y="296862"/>
                  </a:lnTo>
                  <a:lnTo>
                    <a:pt x="48897" y="109334"/>
                  </a:lnTo>
                  <a:lnTo>
                    <a:pt x="57725" y="105119"/>
                  </a:lnTo>
                  <a:lnTo>
                    <a:pt x="65160" y="97532"/>
                  </a:lnTo>
                  <a:lnTo>
                    <a:pt x="70280" y="85788"/>
                  </a:lnTo>
                  <a:lnTo>
                    <a:pt x="70304" y="85585"/>
                  </a:lnTo>
                  <a:lnTo>
                    <a:pt x="25501" y="85585"/>
                  </a:lnTo>
                  <a:lnTo>
                    <a:pt x="25501" y="69100"/>
                  </a:lnTo>
                  <a:lnTo>
                    <a:pt x="26392" y="61431"/>
                  </a:lnTo>
                  <a:lnTo>
                    <a:pt x="28759" y="53335"/>
                  </a:lnTo>
                  <a:lnTo>
                    <a:pt x="32145" y="45231"/>
                  </a:lnTo>
                  <a:lnTo>
                    <a:pt x="36093" y="37541"/>
                  </a:lnTo>
                  <a:lnTo>
                    <a:pt x="64085" y="37541"/>
                  </a:lnTo>
                  <a:lnTo>
                    <a:pt x="60183" y="28409"/>
                  </a:lnTo>
                  <a:lnTo>
                    <a:pt x="51371" y="13590"/>
                  </a:lnTo>
                  <a:lnTo>
                    <a:pt x="46189" y="6273"/>
                  </a:lnTo>
                  <a:lnTo>
                    <a:pt x="41351" y="0"/>
                  </a:lnTo>
                  <a:close/>
                </a:path>
                <a:path w="72389" h="302894">
                  <a:moveTo>
                    <a:pt x="64085" y="37541"/>
                  </a:moveTo>
                  <a:lnTo>
                    <a:pt x="36093" y="37541"/>
                  </a:lnTo>
                  <a:lnTo>
                    <a:pt x="40041" y="45231"/>
                  </a:lnTo>
                  <a:lnTo>
                    <a:pt x="43427" y="53335"/>
                  </a:lnTo>
                  <a:lnTo>
                    <a:pt x="45794" y="61431"/>
                  </a:lnTo>
                  <a:lnTo>
                    <a:pt x="46685" y="69100"/>
                  </a:lnTo>
                  <a:lnTo>
                    <a:pt x="46685" y="85585"/>
                  </a:lnTo>
                  <a:lnTo>
                    <a:pt x="70304" y="85585"/>
                  </a:lnTo>
                  <a:lnTo>
                    <a:pt x="72186" y="69100"/>
                  </a:lnTo>
                  <a:lnTo>
                    <a:pt x="68498" y="47868"/>
                  </a:lnTo>
                  <a:lnTo>
                    <a:pt x="64085" y="375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8868" y="1097781"/>
              <a:ext cx="72186" cy="228269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823861" y="542185"/>
            <a:ext cx="1058292" cy="1058292"/>
            <a:chOff x="6141715" y="868852"/>
            <a:chExt cx="952500" cy="952500"/>
          </a:xfrm>
        </p:grpSpPr>
        <p:sp>
          <p:nvSpPr>
            <p:cNvPr id="43" name="object 43"/>
            <p:cNvSpPr/>
            <p:nvPr/>
          </p:nvSpPr>
          <p:spPr>
            <a:xfrm>
              <a:off x="6141707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74447" y="1071778"/>
              <a:ext cx="487045" cy="546735"/>
            </a:xfrm>
            <a:custGeom>
              <a:avLst/>
              <a:gdLst/>
              <a:ahLst/>
              <a:cxnLst/>
              <a:rect l="l" t="t" r="r" b="b"/>
              <a:pathLst>
                <a:path w="487045" h="546735">
                  <a:moveTo>
                    <a:pt x="388543" y="199885"/>
                  </a:moveTo>
                  <a:lnTo>
                    <a:pt x="385597" y="190728"/>
                  </a:lnTo>
                  <a:lnTo>
                    <a:pt x="381800" y="187286"/>
                  </a:lnTo>
                  <a:lnTo>
                    <a:pt x="297091" y="168236"/>
                  </a:lnTo>
                  <a:lnTo>
                    <a:pt x="252768" y="93560"/>
                  </a:lnTo>
                  <a:lnTo>
                    <a:pt x="248323" y="91033"/>
                  </a:lnTo>
                  <a:lnTo>
                    <a:pt x="238709" y="91033"/>
                  </a:lnTo>
                  <a:lnTo>
                    <a:pt x="234264" y="93560"/>
                  </a:lnTo>
                  <a:lnTo>
                    <a:pt x="189966" y="168236"/>
                  </a:lnTo>
                  <a:lnTo>
                    <a:pt x="102603" y="187883"/>
                  </a:lnTo>
                  <a:lnTo>
                    <a:pt x="97993" y="195186"/>
                  </a:lnTo>
                  <a:lnTo>
                    <a:pt x="101282" y="209829"/>
                  </a:lnTo>
                  <a:lnTo>
                    <a:pt x="108534" y="214439"/>
                  </a:lnTo>
                  <a:lnTo>
                    <a:pt x="205320" y="192697"/>
                  </a:lnTo>
                  <a:lnTo>
                    <a:pt x="208495" y="190385"/>
                  </a:lnTo>
                  <a:lnTo>
                    <a:pt x="243509" y="131318"/>
                  </a:lnTo>
                  <a:lnTo>
                    <a:pt x="278561" y="190385"/>
                  </a:lnTo>
                  <a:lnTo>
                    <a:pt x="281736" y="192697"/>
                  </a:lnTo>
                  <a:lnTo>
                    <a:pt x="348742" y="207772"/>
                  </a:lnTo>
                  <a:lnTo>
                    <a:pt x="303390" y="259346"/>
                  </a:lnTo>
                  <a:lnTo>
                    <a:pt x="302183" y="263105"/>
                  </a:lnTo>
                  <a:lnTo>
                    <a:pt x="308559" y="331457"/>
                  </a:lnTo>
                  <a:lnTo>
                    <a:pt x="245478" y="304266"/>
                  </a:lnTo>
                  <a:lnTo>
                    <a:pt x="241554" y="304266"/>
                  </a:lnTo>
                  <a:lnTo>
                    <a:pt x="178473" y="331457"/>
                  </a:lnTo>
                  <a:lnTo>
                    <a:pt x="184848" y="263105"/>
                  </a:lnTo>
                  <a:lnTo>
                    <a:pt x="183667" y="259372"/>
                  </a:lnTo>
                  <a:lnTo>
                    <a:pt x="152107" y="223481"/>
                  </a:lnTo>
                  <a:lnTo>
                    <a:pt x="143522" y="222910"/>
                  </a:lnTo>
                  <a:lnTo>
                    <a:pt x="132219" y="232841"/>
                  </a:lnTo>
                  <a:lnTo>
                    <a:pt x="131648" y="241439"/>
                  </a:lnTo>
                  <a:lnTo>
                    <a:pt x="156845" y="270129"/>
                  </a:lnTo>
                  <a:lnTo>
                    <a:pt x="148780" y="356577"/>
                  </a:lnTo>
                  <a:lnTo>
                    <a:pt x="150914" y="361238"/>
                  </a:lnTo>
                  <a:lnTo>
                    <a:pt x="158686" y="366903"/>
                  </a:lnTo>
                  <a:lnTo>
                    <a:pt x="163791" y="367449"/>
                  </a:lnTo>
                  <a:lnTo>
                    <a:pt x="243509" y="333082"/>
                  </a:lnTo>
                  <a:lnTo>
                    <a:pt x="320560" y="366306"/>
                  </a:lnTo>
                  <a:lnTo>
                    <a:pt x="322389" y="366649"/>
                  </a:lnTo>
                  <a:lnTo>
                    <a:pt x="324205" y="366649"/>
                  </a:lnTo>
                  <a:lnTo>
                    <a:pt x="327063" y="366649"/>
                  </a:lnTo>
                  <a:lnTo>
                    <a:pt x="329857" y="365785"/>
                  </a:lnTo>
                  <a:lnTo>
                    <a:pt x="336105" y="361238"/>
                  </a:lnTo>
                  <a:lnTo>
                    <a:pt x="338226" y="356577"/>
                  </a:lnTo>
                  <a:lnTo>
                    <a:pt x="330187" y="270129"/>
                  </a:lnTo>
                  <a:lnTo>
                    <a:pt x="387502" y="204914"/>
                  </a:lnTo>
                  <a:lnTo>
                    <a:pt x="388543" y="199885"/>
                  </a:lnTo>
                  <a:close/>
                </a:path>
                <a:path w="487045" h="546735">
                  <a:moveTo>
                    <a:pt x="487045" y="6096"/>
                  </a:moveTo>
                  <a:lnTo>
                    <a:pt x="480936" y="0"/>
                  </a:lnTo>
                  <a:lnTo>
                    <a:pt x="6108" y="0"/>
                  </a:lnTo>
                  <a:lnTo>
                    <a:pt x="0" y="6096"/>
                  </a:lnTo>
                  <a:lnTo>
                    <a:pt x="0" y="21120"/>
                  </a:lnTo>
                  <a:lnTo>
                    <a:pt x="6108" y="27216"/>
                  </a:lnTo>
                  <a:lnTo>
                    <a:pt x="459803" y="27216"/>
                  </a:lnTo>
                  <a:lnTo>
                    <a:pt x="459803" y="378726"/>
                  </a:lnTo>
                  <a:lnTo>
                    <a:pt x="243509" y="516915"/>
                  </a:lnTo>
                  <a:lnTo>
                    <a:pt x="27241" y="378726"/>
                  </a:lnTo>
                  <a:lnTo>
                    <a:pt x="27241" y="133210"/>
                  </a:lnTo>
                  <a:lnTo>
                    <a:pt x="21132" y="127101"/>
                  </a:lnTo>
                  <a:lnTo>
                    <a:pt x="6108" y="127101"/>
                  </a:lnTo>
                  <a:lnTo>
                    <a:pt x="0" y="133210"/>
                  </a:lnTo>
                  <a:lnTo>
                    <a:pt x="0" y="390829"/>
                  </a:lnTo>
                  <a:lnTo>
                    <a:pt x="2387" y="395160"/>
                  </a:lnTo>
                  <a:lnTo>
                    <a:pt x="238429" y="545985"/>
                  </a:lnTo>
                  <a:lnTo>
                    <a:pt x="240982" y="546709"/>
                  </a:lnTo>
                  <a:lnTo>
                    <a:pt x="243509" y="546709"/>
                  </a:lnTo>
                  <a:lnTo>
                    <a:pt x="246062" y="546709"/>
                  </a:lnTo>
                  <a:lnTo>
                    <a:pt x="248615" y="545985"/>
                  </a:lnTo>
                  <a:lnTo>
                    <a:pt x="484682" y="395160"/>
                  </a:lnTo>
                  <a:lnTo>
                    <a:pt x="487045" y="390829"/>
                  </a:lnTo>
                  <a:lnTo>
                    <a:pt x="487045" y="6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8051590" y="542185"/>
            <a:ext cx="1058292" cy="1058292"/>
            <a:chOff x="7246714" y="868852"/>
            <a:chExt cx="952500" cy="952500"/>
          </a:xfrm>
        </p:grpSpPr>
        <p:sp>
          <p:nvSpPr>
            <p:cNvPr id="46" name="object 46"/>
            <p:cNvSpPr/>
            <p:nvPr/>
          </p:nvSpPr>
          <p:spPr>
            <a:xfrm>
              <a:off x="7246709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32078" y="1082369"/>
              <a:ext cx="582295" cy="525780"/>
            </a:xfrm>
            <a:custGeom>
              <a:avLst/>
              <a:gdLst/>
              <a:ahLst/>
              <a:cxnLst/>
              <a:rect l="l" t="t" r="r" b="b"/>
              <a:pathLst>
                <a:path w="582295" h="525780">
                  <a:moveTo>
                    <a:pt x="581812" y="183248"/>
                  </a:moveTo>
                  <a:lnTo>
                    <a:pt x="578040" y="170637"/>
                  </a:lnTo>
                  <a:lnTo>
                    <a:pt x="552170" y="84150"/>
                  </a:lnTo>
                  <a:lnTo>
                    <a:pt x="552170" y="170637"/>
                  </a:lnTo>
                  <a:lnTo>
                    <a:pt x="546544" y="170637"/>
                  </a:lnTo>
                  <a:lnTo>
                    <a:pt x="538467" y="170637"/>
                  </a:lnTo>
                  <a:lnTo>
                    <a:pt x="538467" y="195414"/>
                  </a:lnTo>
                  <a:lnTo>
                    <a:pt x="536790" y="203746"/>
                  </a:lnTo>
                  <a:lnTo>
                    <a:pt x="525386" y="220662"/>
                  </a:lnTo>
                  <a:lnTo>
                    <a:pt x="513041" y="228993"/>
                  </a:lnTo>
                  <a:lnTo>
                    <a:pt x="510946" y="228993"/>
                  </a:lnTo>
                  <a:lnTo>
                    <a:pt x="507695" y="232244"/>
                  </a:lnTo>
                  <a:lnTo>
                    <a:pt x="467055" y="232079"/>
                  </a:lnTo>
                  <a:lnTo>
                    <a:pt x="438721" y="203746"/>
                  </a:lnTo>
                  <a:lnTo>
                    <a:pt x="437032" y="195414"/>
                  </a:lnTo>
                  <a:lnTo>
                    <a:pt x="538467" y="195414"/>
                  </a:lnTo>
                  <a:lnTo>
                    <a:pt x="538467" y="170637"/>
                  </a:lnTo>
                  <a:lnTo>
                    <a:pt x="428993" y="170637"/>
                  </a:lnTo>
                  <a:lnTo>
                    <a:pt x="415302" y="170637"/>
                  </a:lnTo>
                  <a:lnTo>
                    <a:pt x="407250" y="170637"/>
                  </a:lnTo>
                  <a:lnTo>
                    <a:pt x="407250" y="195414"/>
                  </a:lnTo>
                  <a:lnTo>
                    <a:pt x="405574" y="203746"/>
                  </a:lnTo>
                  <a:lnTo>
                    <a:pt x="394157" y="220662"/>
                  </a:lnTo>
                  <a:lnTo>
                    <a:pt x="377240" y="232079"/>
                  </a:lnTo>
                  <a:lnTo>
                    <a:pt x="356539" y="236270"/>
                  </a:lnTo>
                  <a:lnTo>
                    <a:pt x="335826" y="232079"/>
                  </a:lnTo>
                  <a:lnTo>
                    <a:pt x="318897" y="220662"/>
                  </a:lnTo>
                  <a:lnTo>
                    <a:pt x="307479" y="203746"/>
                  </a:lnTo>
                  <a:lnTo>
                    <a:pt x="305790" y="195414"/>
                  </a:lnTo>
                  <a:lnTo>
                    <a:pt x="407250" y="195414"/>
                  </a:lnTo>
                  <a:lnTo>
                    <a:pt x="407250" y="170637"/>
                  </a:lnTo>
                  <a:lnTo>
                    <a:pt x="297726" y="170637"/>
                  </a:lnTo>
                  <a:lnTo>
                    <a:pt x="284060" y="170637"/>
                  </a:lnTo>
                  <a:lnTo>
                    <a:pt x="275983" y="170637"/>
                  </a:lnTo>
                  <a:lnTo>
                    <a:pt x="275983" y="195414"/>
                  </a:lnTo>
                  <a:lnTo>
                    <a:pt x="274307" y="203746"/>
                  </a:lnTo>
                  <a:lnTo>
                    <a:pt x="262902" y="220662"/>
                  </a:lnTo>
                  <a:lnTo>
                    <a:pt x="245986" y="232079"/>
                  </a:lnTo>
                  <a:lnTo>
                    <a:pt x="225272" y="236270"/>
                  </a:lnTo>
                  <a:lnTo>
                    <a:pt x="204571" y="232079"/>
                  </a:lnTo>
                  <a:lnTo>
                    <a:pt x="187655" y="220662"/>
                  </a:lnTo>
                  <a:lnTo>
                    <a:pt x="176237" y="203746"/>
                  </a:lnTo>
                  <a:lnTo>
                    <a:pt x="174548" y="195414"/>
                  </a:lnTo>
                  <a:lnTo>
                    <a:pt x="275983" y="195414"/>
                  </a:lnTo>
                  <a:lnTo>
                    <a:pt x="275983" y="170637"/>
                  </a:lnTo>
                  <a:lnTo>
                    <a:pt x="166484" y="170637"/>
                  </a:lnTo>
                  <a:lnTo>
                    <a:pt x="152819" y="170637"/>
                  </a:lnTo>
                  <a:lnTo>
                    <a:pt x="144741" y="170637"/>
                  </a:lnTo>
                  <a:lnTo>
                    <a:pt x="144741" y="195414"/>
                  </a:lnTo>
                  <a:lnTo>
                    <a:pt x="143065" y="203746"/>
                  </a:lnTo>
                  <a:lnTo>
                    <a:pt x="131648" y="220662"/>
                  </a:lnTo>
                  <a:lnTo>
                    <a:pt x="114731" y="232079"/>
                  </a:lnTo>
                  <a:lnTo>
                    <a:pt x="94030" y="236270"/>
                  </a:lnTo>
                  <a:lnTo>
                    <a:pt x="74091" y="232244"/>
                  </a:lnTo>
                  <a:lnTo>
                    <a:pt x="70866" y="228993"/>
                  </a:lnTo>
                  <a:lnTo>
                    <a:pt x="68745" y="228993"/>
                  </a:lnTo>
                  <a:lnTo>
                    <a:pt x="56413" y="220662"/>
                  </a:lnTo>
                  <a:lnTo>
                    <a:pt x="44996" y="203746"/>
                  </a:lnTo>
                  <a:lnTo>
                    <a:pt x="43307" y="195414"/>
                  </a:lnTo>
                  <a:lnTo>
                    <a:pt x="144741" y="195414"/>
                  </a:lnTo>
                  <a:lnTo>
                    <a:pt x="144741" y="170637"/>
                  </a:lnTo>
                  <a:lnTo>
                    <a:pt x="35242" y="170637"/>
                  </a:lnTo>
                  <a:lnTo>
                    <a:pt x="29616" y="170637"/>
                  </a:lnTo>
                  <a:lnTo>
                    <a:pt x="73253" y="24790"/>
                  </a:lnTo>
                  <a:lnTo>
                    <a:pt x="508546" y="24790"/>
                  </a:lnTo>
                  <a:lnTo>
                    <a:pt x="552170" y="170637"/>
                  </a:lnTo>
                  <a:lnTo>
                    <a:pt x="552170" y="84150"/>
                  </a:lnTo>
                  <a:lnTo>
                    <a:pt x="534416" y="24790"/>
                  </a:lnTo>
                  <a:lnTo>
                    <a:pt x="528066" y="3619"/>
                  </a:lnTo>
                  <a:lnTo>
                    <a:pt x="523252" y="0"/>
                  </a:lnTo>
                  <a:lnTo>
                    <a:pt x="58534" y="0"/>
                  </a:lnTo>
                  <a:lnTo>
                    <a:pt x="53721" y="3619"/>
                  </a:lnTo>
                  <a:lnTo>
                    <a:pt x="0" y="183248"/>
                  </a:lnTo>
                  <a:lnTo>
                    <a:pt x="723" y="187299"/>
                  </a:lnTo>
                  <a:lnTo>
                    <a:pt x="5384" y="193586"/>
                  </a:lnTo>
                  <a:lnTo>
                    <a:pt x="9080" y="195414"/>
                  </a:lnTo>
                  <a:lnTo>
                    <a:pt x="18516" y="195414"/>
                  </a:lnTo>
                  <a:lnTo>
                    <a:pt x="22148" y="213372"/>
                  </a:lnTo>
                  <a:lnTo>
                    <a:pt x="38887" y="238163"/>
                  </a:lnTo>
                  <a:lnTo>
                    <a:pt x="51650" y="246773"/>
                  </a:lnTo>
                  <a:lnTo>
                    <a:pt x="51650" y="519912"/>
                  </a:lnTo>
                  <a:lnTo>
                    <a:pt x="57175" y="525449"/>
                  </a:lnTo>
                  <a:lnTo>
                    <a:pt x="195884" y="525449"/>
                  </a:lnTo>
                  <a:lnTo>
                    <a:pt x="202730" y="525449"/>
                  </a:lnTo>
                  <a:lnTo>
                    <a:pt x="208267" y="519912"/>
                  </a:lnTo>
                  <a:lnTo>
                    <a:pt x="208267" y="506222"/>
                  </a:lnTo>
                  <a:lnTo>
                    <a:pt x="202730" y="500697"/>
                  </a:lnTo>
                  <a:lnTo>
                    <a:pt x="76403" y="500697"/>
                  </a:lnTo>
                  <a:lnTo>
                    <a:pt x="76403" y="257467"/>
                  </a:lnTo>
                  <a:lnTo>
                    <a:pt x="94030" y="261023"/>
                  </a:lnTo>
                  <a:lnTo>
                    <a:pt x="124371" y="254889"/>
                  </a:lnTo>
                  <a:lnTo>
                    <a:pt x="149174" y="238163"/>
                  </a:lnTo>
                  <a:lnTo>
                    <a:pt x="159639" y="222643"/>
                  </a:lnTo>
                  <a:lnTo>
                    <a:pt x="170129" y="238163"/>
                  </a:lnTo>
                  <a:lnTo>
                    <a:pt x="194932" y="254889"/>
                  </a:lnTo>
                  <a:lnTo>
                    <a:pt x="225272" y="261023"/>
                  </a:lnTo>
                  <a:lnTo>
                    <a:pt x="255612" y="254889"/>
                  </a:lnTo>
                  <a:lnTo>
                    <a:pt x="280416" y="238163"/>
                  </a:lnTo>
                  <a:lnTo>
                    <a:pt x="290880" y="222643"/>
                  </a:lnTo>
                  <a:lnTo>
                    <a:pt x="301371" y="238163"/>
                  </a:lnTo>
                  <a:lnTo>
                    <a:pt x="326186" y="254889"/>
                  </a:lnTo>
                  <a:lnTo>
                    <a:pt x="356539" y="261023"/>
                  </a:lnTo>
                  <a:lnTo>
                    <a:pt x="386867" y="254889"/>
                  </a:lnTo>
                  <a:lnTo>
                    <a:pt x="411657" y="238163"/>
                  </a:lnTo>
                  <a:lnTo>
                    <a:pt x="422148" y="222631"/>
                  </a:lnTo>
                  <a:lnTo>
                    <a:pt x="432638" y="238163"/>
                  </a:lnTo>
                  <a:lnTo>
                    <a:pt x="457428" y="254889"/>
                  </a:lnTo>
                  <a:lnTo>
                    <a:pt x="487756" y="261023"/>
                  </a:lnTo>
                  <a:lnTo>
                    <a:pt x="505383" y="257467"/>
                  </a:lnTo>
                  <a:lnTo>
                    <a:pt x="505383" y="500697"/>
                  </a:lnTo>
                  <a:lnTo>
                    <a:pt x="357162" y="500697"/>
                  </a:lnTo>
                  <a:lnTo>
                    <a:pt x="357162" y="359105"/>
                  </a:lnTo>
                  <a:lnTo>
                    <a:pt x="351599" y="353568"/>
                  </a:lnTo>
                  <a:lnTo>
                    <a:pt x="230174" y="353568"/>
                  </a:lnTo>
                  <a:lnTo>
                    <a:pt x="224624" y="359105"/>
                  </a:lnTo>
                  <a:lnTo>
                    <a:pt x="224624" y="519912"/>
                  </a:lnTo>
                  <a:lnTo>
                    <a:pt x="230174" y="525449"/>
                  </a:lnTo>
                  <a:lnTo>
                    <a:pt x="243852" y="525449"/>
                  </a:lnTo>
                  <a:lnTo>
                    <a:pt x="249402" y="519912"/>
                  </a:lnTo>
                  <a:lnTo>
                    <a:pt x="249402" y="378333"/>
                  </a:lnTo>
                  <a:lnTo>
                    <a:pt x="332371" y="378333"/>
                  </a:lnTo>
                  <a:lnTo>
                    <a:pt x="332371" y="519912"/>
                  </a:lnTo>
                  <a:lnTo>
                    <a:pt x="337934" y="525449"/>
                  </a:lnTo>
                  <a:lnTo>
                    <a:pt x="517766" y="525449"/>
                  </a:lnTo>
                  <a:lnTo>
                    <a:pt x="524611" y="525449"/>
                  </a:lnTo>
                  <a:lnTo>
                    <a:pt x="530174" y="519912"/>
                  </a:lnTo>
                  <a:lnTo>
                    <a:pt x="530174" y="246748"/>
                  </a:lnTo>
                  <a:lnTo>
                    <a:pt x="542899" y="238163"/>
                  </a:lnTo>
                  <a:lnTo>
                    <a:pt x="559625" y="213372"/>
                  </a:lnTo>
                  <a:lnTo>
                    <a:pt x="563257" y="195414"/>
                  </a:lnTo>
                  <a:lnTo>
                    <a:pt x="572744" y="195414"/>
                  </a:lnTo>
                  <a:lnTo>
                    <a:pt x="576414" y="193586"/>
                  </a:lnTo>
                  <a:lnTo>
                    <a:pt x="578739" y="190436"/>
                  </a:lnTo>
                  <a:lnTo>
                    <a:pt x="581101" y="187299"/>
                  </a:lnTo>
                  <a:lnTo>
                    <a:pt x="581812" y="183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9279318" y="542185"/>
            <a:ext cx="1058292" cy="1058292"/>
            <a:chOff x="8351712" y="868852"/>
            <a:chExt cx="952500" cy="952500"/>
          </a:xfrm>
        </p:grpSpPr>
        <p:sp>
          <p:nvSpPr>
            <p:cNvPr id="49" name="object 49"/>
            <p:cNvSpPr/>
            <p:nvPr/>
          </p:nvSpPr>
          <p:spPr>
            <a:xfrm>
              <a:off x="8351710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549451" y="1066599"/>
              <a:ext cx="557530" cy="557530"/>
            </a:xfrm>
            <a:custGeom>
              <a:avLst/>
              <a:gdLst/>
              <a:ahLst/>
              <a:cxnLst/>
              <a:rect l="l" t="t" r="r" b="b"/>
              <a:pathLst>
                <a:path w="557529" h="557530">
                  <a:moveTo>
                    <a:pt x="278510" y="0"/>
                  </a:moveTo>
                  <a:lnTo>
                    <a:pt x="216111" y="6978"/>
                  </a:lnTo>
                  <a:lnTo>
                    <a:pt x="157111" y="27787"/>
                  </a:lnTo>
                  <a:lnTo>
                    <a:pt x="147218" y="39585"/>
                  </a:lnTo>
                  <a:lnTo>
                    <a:pt x="153987" y="53543"/>
                  </a:lnTo>
                  <a:lnTo>
                    <a:pt x="162394" y="56476"/>
                  </a:lnTo>
                  <a:lnTo>
                    <a:pt x="169392" y="53073"/>
                  </a:lnTo>
                  <a:lnTo>
                    <a:pt x="195475" y="42194"/>
                  </a:lnTo>
                  <a:lnTo>
                    <a:pt x="222418" y="34396"/>
                  </a:lnTo>
                  <a:lnTo>
                    <a:pt x="250127" y="29700"/>
                  </a:lnTo>
                  <a:lnTo>
                    <a:pt x="278510" y="28130"/>
                  </a:lnTo>
                  <a:lnTo>
                    <a:pt x="323459" y="32171"/>
                  </a:lnTo>
                  <a:lnTo>
                    <a:pt x="365788" y="43820"/>
                  </a:lnTo>
                  <a:lnTo>
                    <a:pt x="404785" y="62363"/>
                  </a:lnTo>
                  <a:lnTo>
                    <a:pt x="439737" y="87088"/>
                  </a:lnTo>
                  <a:lnTo>
                    <a:pt x="469932" y="117282"/>
                  </a:lnTo>
                  <a:lnTo>
                    <a:pt x="494658" y="152233"/>
                  </a:lnTo>
                  <a:lnTo>
                    <a:pt x="513201" y="191227"/>
                  </a:lnTo>
                  <a:lnTo>
                    <a:pt x="524850" y="233553"/>
                  </a:lnTo>
                  <a:lnTo>
                    <a:pt x="528891" y="278498"/>
                  </a:lnTo>
                  <a:lnTo>
                    <a:pt x="524850" y="323447"/>
                  </a:lnTo>
                  <a:lnTo>
                    <a:pt x="513201" y="365778"/>
                  </a:lnTo>
                  <a:lnTo>
                    <a:pt x="494658" y="404779"/>
                  </a:lnTo>
                  <a:lnTo>
                    <a:pt x="469932" y="439735"/>
                  </a:lnTo>
                  <a:lnTo>
                    <a:pt x="439737" y="469934"/>
                  </a:lnTo>
                  <a:lnTo>
                    <a:pt x="404785" y="494664"/>
                  </a:lnTo>
                  <a:lnTo>
                    <a:pt x="365788" y="513211"/>
                  </a:lnTo>
                  <a:lnTo>
                    <a:pt x="323459" y="524862"/>
                  </a:lnTo>
                  <a:lnTo>
                    <a:pt x="278510" y="528904"/>
                  </a:lnTo>
                  <a:lnTo>
                    <a:pt x="233562" y="524862"/>
                  </a:lnTo>
                  <a:lnTo>
                    <a:pt x="191233" y="513211"/>
                  </a:lnTo>
                  <a:lnTo>
                    <a:pt x="152236" y="494664"/>
                  </a:lnTo>
                  <a:lnTo>
                    <a:pt x="117284" y="469934"/>
                  </a:lnTo>
                  <a:lnTo>
                    <a:pt x="87089" y="439735"/>
                  </a:lnTo>
                  <a:lnTo>
                    <a:pt x="62363" y="404779"/>
                  </a:lnTo>
                  <a:lnTo>
                    <a:pt x="43820" y="365778"/>
                  </a:lnTo>
                  <a:lnTo>
                    <a:pt x="32171" y="323447"/>
                  </a:lnTo>
                  <a:lnTo>
                    <a:pt x="28130" y="278498"/>
                  </a:lnTo>
                  <a:lnTo>
                    <a:pt x="31467" y="237294"/>
                  </a:lnTo>
                  <a:lnTo>
                    <a:pt x="41360" y="197745"/>
                  </a:lnTo>
                  <a:lnTo>
                    <a:pt x="57630" y="160387"/>
                  </a:lnTo>
                  <a:lnTo>
                    <a:pt x="80098" y="125755"/>
                  </a:lnTo>
                  <a:lnTo>
                    <a:pt x="84835" y="119608"/>
                  </a:lnTo>
                  <a:lnTo>
                    <a:pt x="83692" y="110782"/>
                  </a:lnTo>
                  <a:lnTo>
                    <a:pt x="32832" y="147103"/>
                  </a:lnTo>
                  <a:lnTo>
                    <a:pt x="14728" y="188664"/>
                  </a:lnTo>
                  <a:lnTo>
                    <a:pt x="3716" y="232664"/>
                  </a:lnTo>
                  <a:lnTo>
                    <a:pt x="0" y="278498"/>
                  </a:lnTo>
                  <a:lnTo>
                    <a:pt x="3651" y="323623"/>
                  </a:lnTo>
                  <a:lnTo>
                    <a:pt x="14222" y="366450"/>
                  </a:lnTo>
                  <a:lnTo>
                    <a:pt x="31133" y="406402"/>
                  </a:lnTo>
                  <a:lnTo>
                    <a:pt x="53808" y="442901"/>
                  </a:lnTo>
                  <a:lnTo>
                    <a:pt x="81667" y="475368"/>
                  </a:lnTo>
                  <a:lnTo>
                    <a:pt x="114133" y="503228"/>
                  </a:lnTo>
                  <a:lnTo>
                    <a:pt x="150628" y="525902"/>
                  </a:lnTo>
                  <a:lnTo>
                    <a:pt x="190575" y="542813"/>
                  </a:lnTo>
                  <a:lnTo>
                    <a:pt x="233395" y="553383"/>
                  </a:lnTo>
                  <a:lnTo>
                    <a:pt x="278510" y="557034"/>
                  </a:lnTo>
                  <a:lnTo>
                    <a:pt x="323627" y="553383"/>
                  </a:lnTo>
                  <a:lnTo>
                    <a:pt x="366449" y="542813"/>
                  </a:lnTo>
                  <a:lnTo>
                    <a:pt x="406398" y="525902"/>
                  </a:lnTo>
                  <a:lnTo>
                    <a:pt x="442897" y="503228"/>
                  </a:lnTo>
                  <a:lnTo>
                    <a:pt x="475367" y="475368"/>
                  </a:lnTo>
                  <a:lnTo>
                    <a:pt x="503230" y="442901"/>
                  </a:lnTo>
                  <a:lnTo>
                    <a:pt x="525907" y="406402"/>
                  </a:lnTo>
                  <a:lnTo>
                    <a:pt x="542822" y="366450"/>
                  </a:lnTo>
                  <a:lnTo>
                    <a:pt x="553394" y="323623"/>
                  </a:lnTo>
                  <a:lnTo>
                    <a:pt x="557047" y="278498"/>
                  </a:lnTo>
                  <a:lnTo>
                    <a:pt x="553394" y="233389"/>
                  </a:lnTo>
                  <a:lnTo>
                    <a:pt x="542822" y="190573"/>
                  </a:lnTo>
                  <a:lnTo>
                    <a:pt x="525907" y="150630"/>
                  </a:lnTo>
                  <a:lnTo>
                    <a:pt x="503230" y="114136"/>
                  </a:lnTo>
                  <a:lnTo>
                    <a:pt x="475367" y="81670"/>
                  </a:lnTo>
                  <a:lnTo>
                    <a:pt x="442897" y="53811"/>
                  </a:lnTo>
                  <a:lnTo>
                    <a:pt x="406398" y="31136"/>
                  </a:lnTo>
                  <a:lnTo>
                    <a:pt x="366449" y="14223"/>
                  </a:lnTo>
                  <a:lnTo>
                    <a:pt x="323627" y="3652"/>
                  </a:lnTo>
                  <a:lnTo>
                    <a:pt x="278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2002" y="1221527"/>
              <a:ext cx="216369" cy="245173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10507046" y="542185"/>
            <a:ext cx="1058292" cy="1058292"/>
            <a:chOff x="9456711" y="868852"/>
            <a:chExt cx="952500" cy="952500"/>
          </a:xfrm>
        </p:grpSpPr>
        <p:sp>
          <p:nvSpPr>
            <p:cNvPr id="53" name="object 53"/>
            <p:cNvSpPr/>
            <p:nvPr/>
          </p:nvSpPr>
          <p:spPr>
            <a:xfrm>
              <a:off x="9456712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37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67" y="249237"/>
                  </a:lnTo>
                  <a:lnTo>
                    <a:pt x="37414" y="290868"/>
                  </a:lnTo>
                  <a:lnTo>
                    <a:pt x="21399" y="334632"/>
                  </a:lnTo>
                  <a:lnTo>
                    <a:pt x="9664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80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37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636315" y="1037602"/>
              <a:ext cx="593725" cy="567055"/>
            </a:xfrm>
            <a:custGeom>
              <a:avLst/>
              <a:gdLst/>
              <a:ahLst/>
              <a:cxnLst/>
              <a:rect l="l" t="t" r="r" b="b"/>
              <a:pathLst>
                <a:path w="593725" h="567055">
                  <a:moveTo>
                    <a:pt x="593305" y="161620"/>
                  </a:moveTo>
                  <a:lnTo>
                    <a:pt x="542683" y="171818"/>
                  </a:lnTo>
                  <a:lnTo>
                    <a:pt x="528713" y="141719"/>
                  </a:lnTo>
                  <a:lnTo>
                    <a:pt x="500278" y="101219"/>
                  </a:lnTo>
                  <a:lnTo>
                    <a:pt x="465582" y="66586"/>
                  </a:lnTo>
                  <a:lnTo>
                    <a:pt x="425577" y="38468"/>
                  </a:lnTo>
                  <a:lnTo>
                    <a:pt x="381215" y="17551"/>
                  </a:lnTo>
                  <a:lnTo>
                    <a:pt x="333476" y="4508"/>
                  </a:lnTo>
                  <a:lnTo>
                    <a:pt x="283298" y="0"/>
                  </a:lnTo>
                  <a:lnTo>
                    <a:pt x="237413" y="3721"/>
                  </a:lnTo>
                  <a:lnTo>
                    <a:pt x="193852" y="14478"/>
                  </a:lnTo>
                  <a:lnTo>
                    <a:pt x="153225" y="31673"/>
                  </a:lnTo>
                  <a:lnTo>
                    <a:pt x="116103" y="54749"/>
                  </a:lnTo>
                  <a:lnTo>
                    <a:pt x="83070" y="83083"/>
                  </a:lnTo>
                  <a:lnTo>
                    <a:pt x="54737" y="116116"/>
                  </a:lnTo>
                  <a:lnTo>
                    <a:pt x="31673" y="153238"/>
                  </a:lnTo>
                  <a:lnTo>
                    <a:pt x="14465" y="193865"/>
                  </a:lnTo>
                  <a:lnTo>
                    <a:pt x="3708" y="237413"/>
                  </a:lnTo>
                  <a:lnTo>
                    <a:pt x="0" y="283298"/>
                  </a:lnTo>
                  <a:lnTo>
                    <a:pt x="3708" y="329196"/>
                  </a:lnTo>
                  <a:lnTo>
                    <a:pt x="14465" y="372757"/>
                  </a:lnTo>
                  <a:lnTo>
                    <a:pt x="31673" y="413385"/>
                  </a:lnTo>
                  <a:lnTo>
                    <a:pt x="54737" y="450507"/>
                  </a:lnTo>
                  <a:lnTo>
                    <a:pt x="83070" y="483527"/>
                  </a:lnTo>
                  <a:lnTo>
                    <a:pt x="116103" y="511860"/>
                  </a:lnTo>
                  <a:lnTo>
                    <a:pt x="153225" y="534924"/>
                  </a:lnTo>
                  <a:lnTo>
                    <a:pt x="193852" y="552132"/>
                  </a:lnTo>
                  <a:lnTo>
                    <a:pt x="237413" y="562876"/>
                  </a:lnTo>
                  <a:lnTo>
                    <a:pt x="283298" y="566585"/>
                  </a:lnTo>
                  <a:lnTo>
                    <a:pt x="291211" y="566585"/>
                  </a:lnTo>
                  <a:lnTo>
                    <a:pt x="297611" y="560184"/>
                  </a:lnTo>
                  <a:lnTo>
                    <a:pt x="297611" y="544372"/>
                  </a:lnTo>
                  <a:lnTo>
                    <a:pt x="291211" y="537959"/>
                  </a:lnTo>
                  <a:lnTo>
                    <a:pt x="283298" y="537959"/>
                  </a:lnTo>
                  <a:lnTo>
                    <a:pt x="237578" y="533857"/>
                  </a:lnTo>
                  <a:lnTo>
                    <a:pt x="194525" y="522008"/>
                  </a:lnTo>
                  <a:lnTo>
                    <a:pt x="154863" y="503148"/>
                  </a:lnTo>
                  <a:lnTo>
                    <a:pt x="119303" y="478002"/>
                  </a:lnTo>
                  <a:lnTo>
                    <a:pt x="88595" y="447294"/>
                  </a:lnTo>
                  <a:lnTo>
                    <a:pt x="63449" y="411734"/>
                  </a:lnTo>
                  <a:lnTo>
                    <a:pt x="44577" y="372071"/>
                  </a:lnTo>
                  <a:lnTo>
                    <a:pt x="32727" y="329018"/>
                  </a:lnTo>
                  <a:lnTo>
                    <a:pt x="28625" y="283298"/>
                  </a:lnTo>
                  <a:lnTo>
                    <a:pt x="32727" y="237591"/>
                  </a:lnTo>
                  <a:lnTo>
                    <a:pt x="44577" y="194538"/>
                  </a:lnTo>
                  <a:lnTo>
                    <a:pt x="63449" y="154863"/>
                  </a:lnTo>
                  <a:lnTo>
                    <a:pt x="88595" y="119316"/>
                  </a:lnTo>
                  <a:lnTo>
                    <a:pt x="119303" y="88607"/>
                  </a:lnTo>
                  <a:lnTo>
                    <a:pt x="154863" y="63449"/>
                  </a:lnTo>
                  <a:lnTo>
                    <a:pt x="194525" y="44589"/>
                  </a:lnTo>
                  <a:lnTo>
                    <a:pt x="237578" y="32740"/>
                  </a:lnTo>
                  <a:lnTo>
                    <a:pt x="283298" y="28625"/>
                  </a:lnTo>
                  <a:lnTo>
                    <a:pt x="328396" y="32677"/>
                  </a:lnTo>
                  <a:lnTo>
                    <a:pt x="371322" y="44399"/>
                  </a:lnTo>
                  <a:lnTo>
                    <a:pt x="411200" y="63207"/>
                  </a:lnTo>
                  <a:lnTo>
                    <a:pt x="447167" y="88480"/>
                  </a:lnTo>
                  <a:lnTo>
                    <a:pt x="478370" y="119608"/>
                  </a:lnTo>
                  <a:lnTo>
                    <a:pt x="503936" y="156006"/>
                  </a:lnTo>
                  <a:lnTo>
                    <a:pt x="513956" y="177596"/>
                  </a:lnTo>
                  <a:lnTo>
                    <a:pt x="467423" y="186956"/>
                  </a:lnTo>
                  <a:lnTo>
                    <a:pt x="552284" y="283298"/>
                  </a:lnTo>
                  <a:lnTo>
                    <a:pt x="593305" y="161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70097" y="1176769"/>
              <a:ext cx="239013" cy="166497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11734777" y="542185"/>
            <a:ext cx="1058292" cy="1058292"/>
            <a:chOff x="10561712" y="868852"/>
            <a:chExt cx="952500" cy="952500"/>
          </a:xfrm>
        </p:grpSpPr>
        <p:sp>
          <p:nvSpPr>
            <p:cNvPr id="57" name="object 57"/>
            <p:cNvSpPr/>
            <p:nvPr/>
          </p:nvSpPr>
          <p:spPr>
            <a:xfrm>
              <a:off x="10561701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35" y="380263"/>
                  </a:lnTo>
                  <a:lnTo>
                    <a:pt x="931100" y="334632"/>
                  </a:lnTo>
                  <a:lnTo>
                    <a:pt x="915085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80" y="37426"/>
                  </a:lnTo>
                  <a:lnTo>
                    <a:pt x="249250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50" y="895019"/>
                  </a:lnTo>
                  <a:lnTo>
                    <a:pt x="290880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54" y="950048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85" y="661631"/>
                  </a:lnTo>
                  <a:lnTo>
                    <a:pt x="931100" y="617880"/>
                  </a:lnTo>
                  <a:lnTo>
                    <a:pt x="942835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802785" y="1062062"/>
              <a:ext cx="470534" cy="566420"/>
            </a:xfrm>
            <a:custGeom>
              <a:avLst/>
              <a:gdLst/>
              <a:ahLst/>
              <a:cxnLst/>
              <a:rect l="l" t="t" r="r" b="b"/>
              <a:pathLst>
                <a:path w="470534" h="566419">
                  <a:moveTo>
                    <a:pt x="470344" y="208178"/>
                  </a:moveTo>
                  <a:lnTo>
                    <a:pt x="466051" y="186982"/>
                  </a:lnTo>
                  <a:lnTo>
                    <a:pt x="454342" y="169633"/>
                  </a:lnTo>
                  <a:lnTo>
                    <a:pt x="437019" y="157937"/>
                  </a:lnTo>
                  <a:lnTo>
                    <a:pt x="426935" y="155905"/>
                  </a:lnTo>
                  <a:lnTo>
                    <a:pt x="426935" y="202031"/>
                  </a:lnTo>
                  <a:lnTo>
                    <a:pt x="426935" y="517702"/>
                  </a:lnTo>
                  <a:lnTo>
                    <a:pt x="421944" y="522706"/>
                  </a:lnTo>
                  <a:lnTo>
                    <a:pt x="48387" y="522706"/>
                  </a:lnTo>
                  <a:lnTo>
                    <a:pt x="43408" y="517702"/>
                  </a:lnTo>
                  <a:lnTo>
                    <a:pt x="43408" y="202031"/>
                  </a:lnTo>
                  <a:lnTo>
                    <a:pt x="48387" y="197053"/>
                  </a:lnTo>
                  <a:lnTo>
                    <a:pt x="87591" y="197053"/>
                  </a:lnTo>
                  <a:lnTo>
                    <a:pt x="87591" y="257441"/>
                  </a:lnTo>
                  <a:lnTo>
                    <a:pt x="89293" y="265899"/>
                  </a:lnTo>
                  <a:lnTo>
                    <a:pt x="93941" y="272783"/>
                  </a:lnTo>
                  <a:lnTo>
                    <a:pt x="100838" y="277431"/>
                  </a:lnTo>
                  <a:lnTo>
                    <a:pt x="109296" y="279133"/>
                  </a:lnTo>
                  <a:lnTo>
                    <a:pt x="117729" y="277431"/>
                  </a:lnTo>
                  <a:lnTo>
                    <a:pt x="124637" y="272783"/>
                  </a:lnTo>
                  <a:lnTo>
                    <a:pt x="129286" y="265899"/>
                  </a:lnTo>
                  <a:lnTo>
                    <a:pt x="131000" y="257441"/>
                  </a:lnTo>
                  <a:lnTo>
                    <a:pt x="131000" y="147586"/>
                  </a:lnTo>
                  <a:lnTo>
                    <a:pt x="139192" y="107073"/>
                  </a:lnTo>
                  <a:lnTo>
                    <a:pt x="161544" y="73939"/>
                  </a:lnTo>
                  <a:lnTo>
                    <a:pt x="194652" y="51600"/>
                  </a:lnTo>
                  <a:lnTo>
                    <a:pt x="235178" y="43395"/>
                  </a:lnTo>
                  <a:lnTo>
                    <a:pt x="275678" y="51600"/>
                  </a:lnTo>
                  <a:lnTo>
                    <a:pt x="308800" y="73939"/>
                  </a:lnTo>
                  <a:lnTo>
                    <a:pt x="331152" y="107073"/>
                  </a:lnTo>
                  <a:lnTo>
                    <a:pt x="339356" y="147586"/>
                  </a:lnTo>
                  <a:lnTo>
                    <a:pt x="339356" y="153644"/>
                  </a:lnTo>
                  <a:lnTo>
                    <a:pt x="196875" y="153644"/>
                  </a:lnTo>
                  <a:lnTo>
                    <a:pt x="188429" y="155359"/>
                  </a:lnTo>
                  <a:lnTo>
                    <a:pt x="181533" y="160007"/>
                  </a:lnTo>
                  <a:lnTo>
                    <a:pt x="176872" y="166903"/>
                  </a:lnTo>
                  <a:lnTo>
                    <a:pt x="175171" y="175336"/>
                  </a:lnTo>
                  <a:lnTo>
                    <a:pt x="176872" y="183794"/>
                  </a:lnTo>
                  <a:lnTo>
                    <a:pt x="181533" y="190690"/>
                  </a:lnTo>
                  <a:lnTo>
                    <a:pt x="188429" y="195351"/>
                  </a:lnTo>
                  <a:lnTo>
                    <a:pt x="196875" y="197053"/>
                  </a:lnTo>
                  <a:lnTo>
                    <a:pt x="339356" y="197053"/>
                  </a:lnTo>
                  <a:lnTo>
                    <a:pt x="339356" y="257441"/>
                  </a:lnTo>
                  <a:lnTo>
                    <a:pt x="341058" y="265899"/>
                  </a:lnTo>
                  <a:lnTo>
                    <a:pt x="345706" y="272783"/>
                  </a:lnTo>
                  <a:lnTo>
                    <a:pt x="352615" y="277431"/>
                  </a:lnTo>
                  <a:lnTo>
                    <a:pt x="361061" y="279133"/>
                  </a:lnTo>
                  <a:lnTo>
                    <a:pt x="369493" y="277431"/>
                  </a:lnTo>
                  <a:lnTo>
                    <a:pt x="376402" y="272783"/>
                  </a:lnTo>
                  <a:lnTo>
                    <a:pt x="381050" y="265899"/>
                  </a:lnTo>
                  <a:lnTo>
                    <a:pt x="382765" y="257441"/>
                  </a:lnTo>
                  <a:lnTo>
                    <a:pt x="382765" y="197053"/>
                  </a:lnTo>
                  <a:lnTo>
                    <a:pt x="421944" y="197053"/>
                  </a:lnTo>
                  <a:lnTo>
                    <a:pt x="426935" y="202031"/>
                  </a:lnTo>
                  <a:lnTo>
                    <a:pt x="426935" y="155905"/>
                  </a:lnTo>
                  <a:lnTo>
                    <a:pt x="415823" y="153644"/>
                  </a:lnTo>
                  <a:lnTo>
                    <a:pt x="382765" y="153644"/>
                  </a:lnTo>
                  <a:lnTo>
                    <a:pt x="382765" y="147586"/>
                  </a:lnTo>
                  <a:lnTo>
                    <a:pt x="375221" y="100990"/>
                  </a:lnTo>
                  <a:lnTo>
                    <a:pt x="354241" y="60490"/>
                  </a:lnTo>
                  <a:lnTo>
                    <a:pt x="322275" y="28511"/>
                  </a:lnTo>
                  <a:lnTo>
                    <a:pt x="281774" y="7543"/>
                  </a:lnTo>
                  <a:lnTo>
                    <a:pt x="235178" y="0"/>
                  </a:lnTo>
                  <a:lnTo>
                    <a:pt x="188582" y="7543"/>
                  </a:lnTo>
                  <a:lnTo>
                    <a:pt x="148082" y="28511"/>
                  </a:lnTo>
                  <a:lnTo>
                    <a:pt x="116103" y="60490"/>
                  </a:lnTo>
                  <a:lnTo>
                    <a:pt x="95123" y="100990"/>
                  </a:lnTo>
                  <a:lnTo>
                    <a:pt x="87591" y="147586"/>
                  </a:lnTo>
                  <a:lnTo>
                    <a:pt x="87591" y="153644"/>
                  </a:lnTo>
                  <a:lnTo>
                    <a:pt x="54546" y="153644"/>
                  </a:lnTo>
                  <a:lnTo>
                    <a:pt x="33337" y="157937"/>
                  </a:lnTo>
                  <a:lnTo>
                    <a:pt x="16002" y="169633"/>
                  </a:lnTo>
                  <a:lnTo>
                    <a:pt x="4292" y="186982"/>
                  </a:lnTo>
                  <a:lnTo>
                    <a:pt x="0" y="208178"/>
                  </a:lnTo>
                  <a:lnTo>
                    <a:pt x="0" y="511581"/>
                  </a:lnTo>
                  <a:lnTo>
                    <a:pt x="4292" y="532790"/>
                  </a:lnTo>
                  <a:lnTo>
                    <a:pt x="16002" y="550125"/>
                  </a:lnTo>
                  <a:lnTo>
                    <a:pt x="33337" y="561822"/>
                  </a:lnTo>
                  <a:lnTo>
                    <a:pt x="54546" y="566115"/>
                  </a:lnTo>
                  <a:lnTo>
                    <a:pt x="415823" y="566115"/>
                  </a:lnTo>
                  <a:lnTo>
                    <a:pt x="437019" y="561822"/>
                  </a:lnTo>
                  <a:lnTo>
                    <a:pt x="454342" y="550125"/>
                  </a:lnTo>
                  <a:lnTo>
                    <a:pt x="466051" y="532790"/>
                  </a:lnTo>
                  <a:lnTo>
                    <a:pt x="470344" y="511581"/>
                  </a:lnTo>
                  <a:lnTo>
                    <a:pt x="470344" y="208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758428" y="789706"/>
            <a:ext cx="285739" cy="480188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3000" spc="-56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0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586921" y="733456"/>
            <a:ext cx="621570" cy="675896"/>
          </a:xfrm>
          <a:custGeom>
            <a:avLst/>
            <a:gdLst/>
            <a:ahLst/>
            <a:cxnLst/>
            <a:rect l="l" t="t" r="r" b="b"/>
            <a:pathLst>
              <a:path w="559435" h="608330">
                <a:moveTo>
                  <a:pt x="279577" y="0"/>
                </a:moveTo>
                <a:lnTo>
                  <a:pt x="234287" y="3665"/>
                </a:lnTo>
                <a:lnTo>
                  <a:pt x="191302" y="14276"/>
                </a:lnTo>
                <a:lnTo>
                  <a:pt x="151202" y="31251"/>
                </a:lnTo>
                <a:lnTo>
                  <a:pt x="114567" y="54010"/>
                </a:lnTo>
                <a:lnTo>
                  <a:pt x="81976" y="81975"/>
                </a:lnTo>
                <a:lnTo>
                  <a:pt x="54011" y="114564"/>
                </a:lnTo>
                <a:lnTo>
                  <a:pt x="31251" y="151197"/>
                </a:lnTo>
                <a:lnTo>
                  <a:pt x="14276" y="191295"/>
                </a:lnTo>
                <a:lnTo>
                  <a:pt x="3665" y="234278"/>
                </a:lnTo>
                <a:lnTo>
                  <a:pt x="0" y="279565"/>
                </a:lnTo>
                <a:lnTo>
                  <a:pt x="193" y="289867"/>
                </a:lnTo>
                <a:lnTo>
                  <a:pt x="763" y="300078"/>
                </a:lnTo>
                <a:lnTo>
                  <a:pt x="1698" y="310190"/>
                </a:lnTo>
                <a:lnTo>
                  <a:pt x="2984" y="320192"/>
                </a:lnTo>
                <a:lnTo>
                  <a:pt x="1244" y="322605"/>
                </a:lnTo>
                <a:lnTo>
                  <a:pt x="0" y="325424"/>
                </a:lnTo>
                <a:lnTo>
                  <a:pt x="0" y="328637"/>
                </a:lnTo>
                <a:lnTo>
                  <a:pt x="3665" y="373925"/>
                </a:lnTo>
                <a:lnTo>
                  <a:pt x="14276" y="416908"/>
                </a:lnTo>
                <a:lnTo>
                  <a:pt x="31251" y="457008"/>
                </a:lnTo>
                <a:lnTo>
                  <a:pt x="54011" y="493643"/>
                </a:lnTo>
                <a:lnTo>
                  <a:pt x="81976" y="526234"/>
                </a:lnTo>
                <a:lnTo>
                  <a:pt x="114567" y="554200"/>
                </a:lnTo>
                <a:lnTo>
                  <a:pt x="151202" y="576961"/>
                </a:lnTo>
                <a:lnTo>
                  <a:pt x="191302" y="593938"/>
                </a:lnTo>
                <a:lnTo>
                  <a:pt x="234287" y="604549"/>
                </a:lnTo>
                <a:lnTo>
                  <a:pt x="279577" y="608215"/>
                </a:lnTo>
                <a:lnTo>
                  <a:pt x="325663" y="604358"/>
                </a:lnTo>
                <a:lnTo>
                  <a:pt x="370146" y="593054"/>
                </a:lnTo>
                <a:lnTo>
                  <a:pt x="402797" y="578777"/>
                </a:lnTo>
                <a:lnTo>
                  <a:pt x="279577" y="578777"/>
                </a:lnTo>
                <a:lnTo>
                  <a:pt x="228009" y="573414"/>
                </a:lnTo>
                <a:lnTo>
                  <a:pt x="180132" y="558087"/>
                </a:lnTo>
                <a:lnTo>
                  <a:pt x="136958" y="533879"/>
                </a:lnTo>
                <a:lnTo>
                  <a:pt x="99585" y="501897"/>
                </a:lnTo>
                <a:lnTo>
                  <a:pt x="69088" y="463245"/>
                </a:lnTo>
                <a:lnTo>
                  <a:pt x="110911" y="463245"/>
                </a:lnTo>
                <a:lnTo>
                  <a:pt x="88331" y="440665"/>
                </a:lnTo>
                <a:lnTo>
                  <a:pt x="63627" y="405743"/>
                </a:lnTo>
                <a:lnTo>
                  <a:pt x="45101" y="366779"/>
                </a:lnTo>
                <a:lnTo>
                  <a:pt x="33463" y="324482"/>
                </a:lnTo>
                <a:lnTo>
                  <a:pt x="29425" y="279565"/>
                </a:lnTo>
                <a:lnTo>
                  <a:pt x="33463" y="234658"/>
                </a:lnTo>
                <a:lnTo>
                  <a:pt x="45101" y="192367"/>
                </a:lnTo>
                <a:lnTo>
                  <a:pt x="63627" y="153406"/>
                </a:lnTo>
                <a:lnTo>
                  <a:pt x="88331" y="118486"/>
                </a:lnTo>
                <a:lnTo>
                  <a:pt x="118498" y="88318"/>
                </a:lnTo>
                <a:lnTo>
                  <a:pt x="153419" y="63615"/>
                </a:lnTo>
                <a:lnTo>
                  <a:pt x="192380" y="45088"/>
                </a:lnTo>
                <a:lnTo>
                  <a:pt x="234670" y="33450"/>
                </a:lnTo>
                <a:lnTo>
                  <a:pt x="279577" y="29413"/>
                </a:lnTo>
                <a:lnTo>
                  <a:pt x="403611" y="29413"/>
                </a:lnTo>
                <a:lnTo>
                  <a:pt x="367853" y="14276"/>
                </a:lnTo>
                <a:lnTo>
                  <a:pt x="324868" y="3665"/>
                </a:lnTo>
                <a:lnTo>
                  <a:pt x="279577" y="0"/>
                </a:lnTo>
                <a:close/>
              </a:path>
              <a:path w="559435" h="608330">
                <a:moveTo>
                  <a:pt x="478040" y="492175"/>
                </a:moveTo>
                <a:lnTo>
                  <a:pt x="468718" y="492569"/>
                </a:lnTo>
                <a:lnTo>
                  <a:pt x="463181" y="498551"/>
                </a:lnTo>
                <a:lnTo>
                  <a:pt x="424353" y="532603"/>
                </a:lnTo>
                <a:lnTo>
                  <a:pt x="379742" y="557790"/>
                </a:lnTo>
                <a:lnTo>
                  <a:pt x="330950" y="573414"/>
                </a:lnTo>
                <a:lnTo>
                  <a:pt x="279577" y="578777"/>
                </a:lnTo>
                <a:lnTo>
                  <a:pt x="402797" y="578777"/>
                </a:lnTo>
                <a:lnTo>
                  <a:pt x="412103" y="574707"/>
                </a:lnTo>
                <a:lnTo>
                  <a:pt x="450614" y="549718"/>
                </a:lnTo>
                <a:lnTo>
                  <a:pt x="484759" y="518490"/>
                </a:lnTo>
                <a:lnTo>
                  <a:pt x="490296" y="512546"/>
                </a:lnTo>
                <a:lnTo>
                  <a:pt x="489940" y="503237"/>
                </a:lnTo>
                <a:lnTo>
                  <a:pt x="483971" y="497725"/>
                </a:lnTo>
                <a:lnTo>
                  <a:pt x="478040" y="492175"/>
                </a:lnTo>
                <a:close/>
              </a:path>
              <a:path w="559435" h="608330">
                <a:moveTo>
                  <a:pt x="110911" y="463245"/>
                </a:moveTo>
                <a:lnTo>
                  <a:pt x="69088" y="463245"/>
                </a:lnTo>
                <a:lnTo>
                  <a:pt x="102611" y="495766"/>
                </a:lnTo>
                <a:lnTo>
                  <a:pt x="141163" y="522373"/>
                </a:lnTo>
                <a:lnTo>
                  <a:pt x="184002" y="542312"/>
                </a:lnTo>
                <a:lnTo>
                  <a:pt x="230387" y="554828"/>
                </a:lnTo>
                <a:lnTo>
                  <a:pt x="279577" y="559168"/>
                </a:lnTo>
                <a:lnTo>
                  <a:pt x="324868" y="555501"/>
                </a:lnTo>
                <a:lnTo>
                  <a:pt x="367853" y="544889"/>
                </a:lnTo>
                <a:lnTo>
                  <a:pt x="403658" y="529729"/>
                </a:lnTo>
                <a:lnTo>
                  <a:pt x="279577" y="529729"/>
                </a:lnTo>
                <a:lnTo>
                  <a:pt x="234670" y="525692"/>
                </a:lnTo>
                <a:lnTo>
                  <a:pt x="192380" y="514056"/>
                </a:lnTo>
                <a:lnTo>
                  <a:pt x="153419" y="495532"/>
                </a:lnTo>
                <a:lnTo>
                  <a:pt x="118498" y="470831"/>
                </a:lnTo>
                <a:lnTo>
                  <a:pt x="110911" y="463245"/>
                </a:lnTo>
                <a:close/>
              </a:path>
              <a:path w="559435" h="608330">
                <a:moveTo>
                  <a:pt x="403611" y="29413"/>
                </a:moveTo>
                <a:lnTo>
                  <a:pt x="279577" y="29413"/>
                </a:lnTo>
                <a:lnTo>
                  <a:pt x="324478" y="33450"/>
                </a:lnTo>
                <a:lnTo>
                  <a:pt x="366764" y="45088"/>
                </a:lnTo>
                <a:lnTo>
                  <a:pt x="405725" y="63615"/>
                </a:lnTo>
                <a:lnTo>
                  <a:pt x="440646" y="88318"/>
                </a:lnTo>
                <a:lnTo>
                  <a:pt x="470816" y="118486"/>
                </a:lnTo>
                <a:lnTo>
                  <a:pt x="495522" y="153406"/>
                </a:lnTo>
                <a:lnTo>
                  <a:pt x="514051" y="192367"/>
                </a:lnTo>
                <a:lnTo>
                  <a:pt x="525691" y="234658"/>
                </a:lnTo>
                <a:lnTo>
                  <a:pt x="529729" y="279565"/>
                </a:lnTo>
                <a:lnTo>
                  <a:pt x="525691" y="324482"/>
                </a:lnTo>
                <a:lnTo>
                  <a:pt x="514051" y="366779"/>
                </a:lnTo>
                <a:lnTo>
                  <a:pt x="495522" y="405743"/>
                </a:lnTo>
                <a:lnTo>
                  <a:pt x="470816" y="440665"/>
                </a:lnTo>
                <a:lnTo>
                  <a:pt x="440646" y="470831"/>
                </a:lnTo>
                <a:lnTo>
                  <a:pt x="405725" y="495532"/>
                </a:lnTo>
                <a:lnTo>
                  <a:pt x="366764" y="514056"/>
                </a:lnTo>
                <a:lnTo>
                  <a:pt x="324478" y="525692"/>
                </a:lnTo>
                <a:lnTo>
                  <a:pt x="279577" y="529729"/>
                </a:lnTo>
                <a:lnTo>
                  <a:pt x="403658" y="529729"/>
                </a:lnTo>
                <a:lnTo>
                  <a:pt x="444588" y="505147"/>
                </a:lnTo>
                <a:lnTo>
                  <a:pt x="477178" y="477178"/>
                </a:lnTo>
                <a:lnTo>
                  <a:pt x="505143" y="444584"/>
                </a:lnTo>
                <a:lnTo>
                  <a:pt x="527904" y="407946"/>
                </a:lnTo>
                <a:lnTo>
                  <a:pt x="544879" y="367843"/>
                </a:lnTo>
                <a:lnTo>
                  <a:pt x="555489" y="324856"/>
                </a:lnTo>
                <a:lnTo>
                  <a:pt x="559155" y="279565"/>
                </a:lnTo>
                <a:lnTo>
                  <a:pt x="555489" y="234278"/>
                </a:lnTo>
                <a:lnTo>
                  <a:pt x="544879" y="191295"/>
                </a:lnTo>
                <a:lnTo>
                  <a:pt x="527904" y="151197"/>
                </a:lnTo>
                <a:lnTo>
                  <a:pt x="505143" y="114564"/>
                </a:lnTo>
                <a:lnTo>
                  <a:pt x="477178" y="81975"/>
                </a:lnTo>
                <a:lnTo>
                  <a:pt x="444588" y="54010"/>
                </a:lnTo>
                <a:lnTo>
                  <a:pt x="407953" y="31251"/>
                </a:lnTo>
                <a:lnTo>
                  <a:pt x="403611" y="294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1020402" y="970444"/>
            <a:ext cx="349942" cy="391089"/>
          </a:xfrm>
          <a:prstGeom prst="rect">
            <a:avLst/>
          </a:prstGeom>
        </p:spPr>
        <p:txBody>
          <a:bodyPr vert="horz" wrap="square" lIns="0" tIns="14816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444" b="1" spc="-67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2444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85216" y="1911102"/>
            <a:ext cx="1058292" cy="1058292"/>
            <a:chOff x="616718" y="2100925"/>
            <a:chExt cx="952500" cy="952500"/>
          </a:xfrm>
        </p:grpSpPr>
        <p:sp>
          <p:nvSpPr>
            <p:cNvPr id="63" name="object 63"/>
            <p:cNvSpPr/>
            <p:nvPr/>
          </p:nvSpPr>
          <p:spPr>
            <a:xfrm>
              <a:off x="616712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2136" y="2319851"/>
              <a:ext cx="138112" cy="13812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62139" y="2319857"/>
              <a:ext cx="461645" cy="514984"/>
            </a:xfrm>
            <a:custGeom>
              <a:avLst/>
              <a:gdLst/>
              <a:ahLst/>
              <a:cxnLst/>
              <a:rect l="l" t="t" r="r" b="b"/>
              <a:pathLst>
                <a:path w="461644" h="514985">
                  <a:moveTo>
                    <a:pt x="323634" y="272961"/>
                  </a:moveTo>
                  <a:lnTo>
                    <a:pt x="323570" y="263258"/>
                  </a:lnTo>
                  <a:lnTo>
                    <a:pt x="322199" y="260400"/>
                  </a:lnTo>
                  <a:lnTo>
                    <a:pt x="319938" y="258330"/>
                  </a:lnTo>
                  <a:lnTo>
                    <a:pt x="317665" y="255346"/>
                  </a:lnTo>
                  <a:lnTo>
                    <a:pt x="289140" y="217881"/>
                  </a:lnTo>
                  <a:lnTo>
                    <a:pt x="289140" y="255346"/>
                  </a:lnTo>
                  <a:lnTo>
                    <a:pt x="172478" y="255346"/>
                  </a:lnTo>
                  <a:lnTo>
                    <a:pt x="230797" y="178777"/>
                  </a:lnTo>
                  <a:lnTo>
                    <a:pt x="289140" y="255346"/>
                  </a:lnTo>
                  <a:lnTo>
                    <a:pt x="289140" y="217881"/>
                  </a:lnTo>
                  <a:lnTo>
                    <a:pt x="259372" y="178777"/>
                  </a:lnTo>
                  <a:lnTo>
                    <a:pt x="235559" y="147535"/>
                  </a:lnTo>
                  <a:lnTo>
                    <a:pt x="226085" y="147535"/>
                  </a:lnTo>
                  <a:lnTo>
                    <a:pt x="137922" y="263258"/>
                  </a:lnTo>
                  <a:lnTo>
                    <a:pt x="137502" y="267881"/>
                  </a:lnTo>
                  <a:lnTo>
                    <a:pt x="141300" y="275602"/>
                  </a:lnTo>
                  <a:lnTo>
                    <a:pt x="145262" y="278053"/>
                  </a:lnTo>
                  <a:lnTo>
                    <a:pt x="219468" y="278053"/>
                  </a:lnTo>
                  <a:lnTo>
                    <a:pt x="219468" y="417029"/>
                  </a:lnTo>
                  <a:lnTo>
                    <a:pt x="242163" y="417029"/>
                  </a:lnTo>
                  <a:lnTo>
                    <a:pt x="242163" y="278053"/>
                  </a:lnTo>
                  <a:lnTo>
                    <a:pt x="318528" y="278053"/>
                  </a:lnTo>
                  <a:lnTo>
                    <a:pt x="323634" y="272961"/>
                  </a:lnTo>
                  <a:close/>
                </a:path>
                <a:path w="461644" h="514985">
                  <a:moveTo>
                    <a:pt x="461632" y="45427"/>
                  </a:moveTo>
                  <a:lnTo>
                    <a:pt x="458063" y="27749"/>
                  </a:lnTo>
                  <a:lnTo>
                    <a:pt x="454660" y="22694"/>
                  </a:lnTo>
                  <a:lnTo>
                    <a:pt x="448335" y="13309"/>
                  </a:lnTo>
                  <a:lnTo>
                    <a:pt x="438937" y="6972"/>
                  </a:lnTo>
                  <a:lnTo>
                    <a:pt x="438937" y="45427"/>
                  </a:lnTo>
                  <a:lnTo>
                    <a:pt x="438937" y="469226"/>
                  </a:lnTo>
                  <a:lnTo>
                    <a:pt x="437146" y="478066"/>
                  </a:lnTo>
                  <a:lnTo>
                    <a:pt x="432282" y="485292"/>
                  </a:lnTo>
                  <a:lnTo>
                    <a:pt x="425069" y="490156"/>
                  </a:lnTo>
                  <a:lnTo>
                    <a:pt x="416242" y="491947"/>
                  </a:lnTo>
                  <a:lnTo>
                    <a:pt x="45415" y="491947"/>
                  </a:lnTo>
                  <a:lnTo>
                    <a:pt x="36563" y="490156"/>
                  </a:lnTo>
                  <a:lnTo>
                    <a:pt x="29349" y="485292"/>
                  </a:lnTo>
                  <a:lnTo>
                    <a:pt x="24472" y="478066"/>
                  </a:lnTo>
                  <a:lnTo>
                    <a:pt x="22694" y="469226"/>
                  </a:lnTo>
                  <a:lnTo>
                    <a:pt x="22694" y="147535"/>
                  </a:lnTo>
                  <a:lnTo>
                    <a:pt x="147535" y="22694"/>
                  </a:lnTo>
                  <a:lnTo>
                    <a:pt x="416242" y="22694"/>
                  </a:lnTo>
                  <a:lnTo>
                    <a:pt x="425069" y="24485"/>
                  </a:lnTo>
                  <a:lnTo>
                    <a:pt x="432282" y="29362"/>
                  </a:lnTo>
                  <a:lnTo>
                    <a:pt x="437146" y="36588"/>
                  </a:lnTo>
                  <a:lnTo>
                    <a:pt x="438937" y="45427"/>
                  </a:lnTo>
                  <a:lnTo>
                    <a:pt x="438937" y="6972"/>
                  </a:lnTo>
                  <a:lnTo>
                    <a:pt x="433908" y="3568"/>
                  </a:lnTo>
                  <a:lnTo>
                    <a:pt x="416242" y="0"/>
                  </a:lnTo>
                  <a:lnTo>
                    <a:pt x="138112" y="0"/>
                  </a:lnTo>
                  <a:lnTo>
                    <a:pt x="0" y="138150"/>
                  </a:lnTo>
                  <a:lnTo>
                    <a:pt x="0" y="469226"/>
                  </a:lnTo>
                  <a:lnTo>
                    <a:pt x="3556" y="486905"/>
                  </a:lnTo>
                  <a:lnTo>
                    <a:pt x="13284" y="501345"/>
                  </a:lnTo>
                  <a:lnTo>
                    <a:pt x="27724" y="511086"/>
                  </a:lnTo>
                  <a:lnTo>
                    <a:pt x="45415" y="514654"/>
                  </a:lnTo>
                  <a:lnTo>
                    <a:pt x="416242" y="514654"/>
                  </a:lnTo>
                  <a:lnTo>
                    <a:pt x="454672" y="491947"/>
                  </a:lnTo>
                  <a:lnTo>
                    <a:pt x="461632" y="469226"/>
                  </a:lnTo>
                  <a:lnTo>
                    <a:pt x="461632" y="454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1912946" y="1911102"/>
            <a:ext cx="1058292" cy="1058292"/>
            <a:chOff x="1721718" y="2100925"/>
            <a:chExt cx="952500" cy="952500"/>
          </a:xfrm>
        </p:grpSpPr>
        <p:sp>
          <p:nvSpPr>
            <p:cNvPr id="67" name="object 67"/>
            <p:cNvSpPr/>
            <p:nvPr/>
          </p:nvSpPr>
          <p:spPr>
            <a:xfrm>
              <a:off x="1721713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41004" y="2363469"/>
              <a:ext cx="514350" cy="372110"/>
            </a:xfrm>
            <a:custGeom>
              <a:avLst/>
              <a:gdLst/>
              <a:ahLst/>
              <a:cxnLst/>
              <a:rect l="l" t="t" r="r" b="b"/>
              <a:pathLst>
                <a:path w="514350" h="372110">
                  <a:moveTo>
                    <a:pt x="513918" y="0"/>
                  </a:moveTo>
                  <a:lnTo>
                    <a:pt x="496011" y="0"/>
                  </a:lnTo>
                  <a:lnTo>
                    <a:pt x="496011" y="17780"/>
                  </a:lnTo>
                  <a:lnTo>
                    <a:pt x="496011" y="280377"/>
                  </a:lnTo>
                  <a:lnTo>
                    <a:pt x="496011" y="298297"/>
                  </a:lnTo>
                  <a:lnTo>
                    <a:pt x="496011" y="353060"/>
                  </a:lnTo>
                  <a:lnTo>
                    <a:pt x="17945" y="353060"/>
                  </a:lnTo>
                  <a:lnTo>
                    <a:pt x="17945" y="298297"/>
                  </a:lnTo>
                  <a:lnTo>
                    <a:pt x="496011" y="298297"/>
                  </a:lnTo>
                  <a:lnTo>
                    <a:pt x="496011" y="280377"/>
                  </a:lnTo>
                  <a:lnTo>
                    <a:pt x="17945" y="280377"/>
                  </a:lnTo>
                  <a:lnTo>
                    <a:pt x="17945" y="17780"/>
                  </a:lnTo>
                  <a:lnTo>
                    <a:pt x="496011" y="17780"/>
                  </a:lnTo>
                  <a:lnTo>
                    <a:pt x="496011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353060"/>
                  </a:lnTo>
                  <a:lnTo>
                    <a:pt x="0" y="372110"/>
                  </a:lnTo>
                  <a:lnTo>
                    <a:pt x="513918" y="372110"/>
                  </a:lnTo>
                  <a:lnTo>
                    <a:pt x="513918" y="353593"/>
                  </a:lnTo>
                  <a:lnTo>
                    <a:pt x="513918" y="353060"/>
                  </a:lnTo>
                  <a:lnTo>
                    <a:pt x="513918" y="17780"/>
                  </a:lnTo>
                  <a:lnTo>
                    <a:pt x="513918" y="17437"/>
                  </a:lnTo>
                  <a:lnTo>
                    <a:pt x="513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1537" y="2672838"/>
              <a:ext cx="216242" cy="118536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3140674" y="1911102"/>
            <a:ext cx="1058292" cy="1058292"/>
            <a:chOff x="2826717" y="2100925"/>
            <a:chExt cx="952500" cy="952500"/>
          </a:xfrm>
        </p:grpSpPr>
        <p:sp>
          <p:nvSpPr>
            <p:cNvPr id="71" name="object 71"/>
            <p:cNvSpPr/>
            <p:nvPr/>
          </p:nvSpPr>
          <p:spPr>
            <a:xfrm>
              <a:off x="2826715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140341" y="2302217"/>
              <a:ext cx="325755" cy="550545"/>
            </a:xfrm>
            <a:custGeom>
              <a:avLst/>
              <a:gdLst/>
              <a:ahLst/>
              <a:cxnLst/>
              <a:rect l="l" t="t" r="r" b="b"/>
              <a:pathLst>
                <a:path w="325754" h="550544">
                  <a:moveTo>
                    <a:pt x="325259" y="50304"/>
                  </a:moveTo>
                  <a:lnTo>
                    <a:pt x="321297" y="30734"/>
                  </a:lnTo>
                  <a:lnTo>
                    <a:pt x="314121" y="20104"/>
                  </a:lnTo>
                  <a:lnTo>
                    <a:pt x="310515" y="14744"/>
                  </a:lnTo>
                  <a:lnTo>
                    <a:pt x="305142" y="11125"/>
                  </a:lnTo>
                  <a:lnTo>
                    <a:pt x="305142" y="50304"/>
                  </a:lnTo>
                  <a:lnTo>
                    <a:pt x="305142" y="66636"/>
                  </a:lnTo>
                  <a:lnTo>
                    <a:pt x="305142" y="86753"/>
                  </a:lnTo>
                  <a:lnTo>
                    <a:pt x="305142" y="426275"/>
                  </a:lnTo>
                  <a:lnTo>
                    <a:pt x="305142" y="446392"/>
                  </a:lnTo>
                  <a:lnTo>
                    <a:pt x="305142" y="499618"/>
                  </a:lnTo>
                  <a:lnTo>
                    <a:pt x="302768" y="511378"/>
                  </a:lnTo>
                  <a:lnTo>
                    <a:pt x="296303" y="520979"/>
                  </a:lnTo>
                  <a:lnTo>
                    <a:pt x="286702" y="527456"/>
                  </a:lnTo>
                  <a:lnTo>
                    <a:pt x="274955" y="529831"/>
                  </a:lnTo>
                  <a:lnTo>
                    <a:pt x="50279" y="529831"/>
                  </a:lnTo>
                  <a:lnTo>
                    <a:pt x="38544" y="527456"/>
                  </a:lnTo>
                  <a:lnTo>
                    <a:pt x="28956" y="520979"/>
                  </a:lnTo>
                  <a:lnTo>
                    <a:pt x="22491" y="511378"/>
                  </a:lnTo>
                  <a:lnTo>
                    <a:pt x="20116" y="499618"/>
                  </a:lnTo>
                  <a:lnTo>
                    <a:pt x="20116" y="446392"/>
                  </a:lnTo>
                  <a:lnTo>
                    <a:pt x="305142" y="446392"/>
                  </a:lnTo>
                  <a:lnTo>
                    <a:pt x="305142" y="426275"/>
                  </a:lnTo>
                  <a:lnTo>
                    <a:pt x="20116" y="426275"/>
                  </a:lnTo>
                  <a:lnTo>
                    <a:pt x="20116" y="86753"/>
                  </a:lnTo>
                  <a:lnTo>
                    <a:pt x="305142" y="86753"/>
                  </a:lnTo>
                  <a:lnTo>
                    <a:pt x="305142" y="66636"/>
                  </a:lnTo>
                  <a:lnTo>
                    <a:pt x="20116" y="66636"/>
                  </a:lnTo>
                  <a:lnTo>
                    <a:pt x="20116" y="50304"/>
                  </a:lnTo>
                  <a:lnTo>
                    <a:pt x="22491" y="38569"/>
                  </a:lnTo>
                  <a:lnTo>
                    <a:pt x="28956" y="28968"/>
                  </a:lnTo>
                  <a:lnTo>
                    <a:pt x="38544" y="22491"/>
                  </a:lnTo>
                  <a:lnTo>
                    <a:pt x="50279" y="20104"/>
                  </a:lnTo>
                  <a:lnTo>
                    <a:pt x="274955" y="20104"/>
                  </a:lnTo>
                  <a:lnTo>
                    <a:pt x="286702" y="22491"/>
                  </a:lnTo>
                  <a:lnTo>
                    <a:pt x="296303" y="28968"/>
                  </a:lnTo>
                  <a:lnTo>
                    <a:pt x="302768" y="38569"/>
                  </a:lnTo>
                  <a:lnTo>
                    <a:pt x="305142" y="50304"/>
                  </a:lnTo>
                  <a:lnTo>
                    <a:pt x="305142" y="11125"/>
                  </a:lnTo>
                  <a:lnTo>
                    <a:pt x="294513" y="3962"/>
                  </a:lnTo>
                  <a:lnTo>
                    <a:pt x="274955" y="0"/>
                  </a:lnTo>
                  <a:lnTo>
                    <a:pt x="50279" y="0"/>
                  </a:lnTo>
                  <a:lnTo>
                    <a:pt x="30734" y="3962"/>
                  </a:lnTo>
                  <a:lnTo>
                    <a:pt x="14744" y="14744"/>
                  </a:lnTo>
                  <a:lnTo>
                    <a:pt x="3962" y="30734"/>
                  </a:lnTo>
                  <a:lnTo>
                    <a:pt x="0" y="50304"/>
                  </a:lnTo>
                  <a:lnTo>
                    <a:pt x="0" y="499618"/>
                  </a:lnTo>
                  <a:lnTo>
                    <a:pt x="3962" y="519188"/>
                  </a:lnTo>
                  <a:lnTo>
                    <a:pt x="14744" y="535178"/>
                  </a:lnTo>
                  <a:lnTo>
                    <a:pt x="30734" y="545973"/>
                  </a:lnTo>
                  <a:lnTo>
                    <a:pt x="50279" y="549922"/>
                  </a:lnTo>
                  <a:lnTo>
                    <a:pt x="274955" y="549922"/>
                  </a:lnTo>
                  <a:lnTo>
                    <a:pt x="310515" y="535178"/>
                  </a:lnTo>
                  <a:lnTo>
                    <a:pt x="325259" y="499618"/>
                  </a:lnTo>
                  <a:lnTo>
                    <a:pt x="325259" y="503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9858" y="2756538"/>
              <a:ext cx="66243" cy="6623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241154" y="2338044"/>
              <a:ext cx="111760" cy="20320"/>
            </a:xfrm>
            <a:custGeom>
              <a:avLst/>
              <a:gdLst/>
              <a:ahLst/>
              <a:cxnLst/>
              <a:rect l="l" t="t" r="r" b="b"/>
              <a:pathLst>
                <a:path w="111760" h="20319">
                  <a:moveTo>
                    <a:pt x="69151" y="4495"/>
                  </a:moveTo>
                  <a:lnTo>
                    <a:pt x="64643" y="0"/>
                  </a:lnTo>
                  <a:lnTo>
                    <a:pt x="4508" y="0"/>
                  </a:lnTo>
                  <a:lnTo>
                    <a:pt x="0" y="4495"/>
                  </a:lnTo>
                  <a:lnTo>
                    <a:pt x="0" y="15633"/>
                  </a:lnTo>
                  <a:lnTo>
                    <a:pt x="4508" y="20142"/>
                  </a:lnTo>
                  <a:lnTo>
                    <a:pt x="59105" y="20142"/>
                  </a:lnTo>
                  <a:lnTo>
                    <a:pt x="64643" y="20142"/>
                  </a:lnTo>
                  <a:lnTo>
                    <a:pt x="69151" y="15633"/>
                  </a:lnTo>
                  <a:lnTo>
                    <a:pt x="69151" y="4495"/>
                  </a:lnTo>
                  <a:close/>
                </a:path>
                <a:path w="111760" h="20319">
                  <a:moveTo>
                    <a:pt x="111290" y="4495"/>
                  </a:moveTo>
                  <a:lnTo>
                    <a:pt x="106768" y="0"/>
                  </a:lnTo>
                  <a:lnTo>
                    <a:pt x="74930" y="0"/>
                  </a:lnTo>
                  <a:lnTo>
                    <a:pt x="70408" y="4495"/>
                  </a:lnTo>
                  <a:lnTo>
                    <a:pt x="70408" y="15633"/>
                  </a:lnTo>
                  <a:lnTo>
                    <a:pt x="74930" y="20142"/>
                  </a:lnTo>
                  <a:lnTo>
                    <a:pt x="101219" y="20142"/>
                  </a:lnTo>
                  <a:lnTo>
                    <a:pt x="106768" y="20142"/>
                  </a:lnTo>
                  <a:lnTo>
                    <a:pt x="111290" y="15633"/>
                  </a:lnTo>
                  <a:lnTo>
                    <a:pt x="111290" y="44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4368403" y="1911102"/>
            <a:ext cx="1058292" cy="1058292"/>
            <a:chOff x="3931716" y="2100925"/>
            <a:chExt cx="952500" cy="952500"/>
          </a:xfrm>
        </p:grpSpPr>
        <p:sp>
          <p:nvSpPr>
            <p:cNvPr id="76" name="object 76"/>
            <p:cNvSpPr/>
            <p:nvPr/>
          </p:nvSpPr>
          <p:spPr>
            <a:xfrm>
              <a:off x="3931717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37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67" y="249237"/>
                  </a:lnTo>
                  <a:lnTo>
                    <a:pt x="37414" y="290868"/>
                  </a:lnTo>
                  <a:lnTo>
                    <a:pt x="21399" y="334619"/>
                  </a:lnTo>
                  <a:lnTo>
                    <a:pt x="9664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23"/>
                  </a:lnTo>
                  <a:lnTo>
                    <a:pt x="21399" y="617867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37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206775" y="2285505"/>
              <a:ext cx="403860" cy="584200"/>
            </a:xfrm>
            <a:custGeom>
              <a:avLst/>
              <a:gdLst/>
              <a:ahLst/>
              <a:cxnLst/>
              <a:rect l="l" t="t" r="r" b="b"/>
              <a:pathLst>
                <a:path w="403860" h="584200">
                  <a:moveTo>
                    <a:pt x="185053" y="0"/>
                  </a:moveTo>
                  <a:lnTo>
                    <a:pt x="141186" y="1340"/>
                  </a:lnTo>
                  <a:lnTo>
                    <a:pt x="97810" y="14594"/>
                  </a:lnTo>
                  <a:lnTo>
                    <a:pt x="59484" y="38850"/>
                  </a:lnTo>
                  <a:lnTo>
                    <a:pt x="29873" y="71244"/>
                  </a:lnTo>
                  <a:lnTo>
                    <a:pt x="9779" y="109618"/>
                  </a:lnTo>
                  <a:lnTo>
                    <a:pt x="0" y="151818"/>
                  </a:lnTo>
                  <a:lnTo>
                    <a:pt x="1336" y="195686"/>
                  </a:lnTo>
                  <a:lnTo>
                    <a:pt x="14587" y="239066"/>
                  </a:lnTo>
                  <a:lnTo>
                    <a:pt x="39915" y="278560"/>
                  </a:lnTo>
                  <a:lnTo>
                    <a:pt x="74194" y="308924"/>
                  </a:lnTo>
                  <a:lnTo>
                    <a:pt x="115013" y="328975"/>
                  </a:lnTo>
                  <a:lnTo>
                    <a:pt x="159960" y="337525"/>
                  </a:lnTo>
                  <a:lnTo>
                    <a:pt x="206624" y="333389"/>
                  </a:lnTo>
                  <a:lnTo>
                    <a:pt x="215158" y="331395"/>
                  </a:lnTo>
                  <a:lnTo>
                    <a:pt x="220568" y="322823"/>
                  </a:lnTo>
                  <a:lnTo>
                    <a:pt x="216568" y="305640"/>
                  </a:lnTo>
                  <a:lnTo>
                    <a:pt x="207957" y="300318"/>
                  </a:lnTo>
                  <a:lnTo>
                    <a:pt x="199385" y="302287"/>
                  </a:lnTo>
                  <a:lnTo>
                    <a:pt x="152209" y="304841"/>
                  </a:lnTo>
                  <a:lnTo>
                    <a:pt x="107967" y="291681"/>
                  </a:lnTo>
                  <a:lnTo>
                    <a:pt x="70483" y="264687"/>
                  </a:lnTo>
                  <a:lnTo>
                    <a:pt x="43581" y="225744"/>
                  </a:lnTo>
                  <a:lnTo>
                    <a:pt x="31875" y="183402"/>
                  </a:lnTo>
                  <a:lnTo>
                    <a:pt x="33895" y="140993"/>
                  </a:lnTo>
                  <a:lnTo>
                    <a:pt x="48523" y="101541"/>
                  </a:lnTo>
                  <a:lnTo>
                    <a:pt x="74637" y="68069"/>
                  </a:lnTo>
                  <a:lnTo>
                    <a:pt x="111120" y="43600"/>
                  </a:lnTo>
                  <a:lnTo>
                    <a:pt x="153462" y="31886"/>
                  </a:lnTo>
                  <a:lnTo>
                    <a:pt x="195870" y="33900"/>
                  </a:lnTo>
                  <a:lnTo>
                    <a:pt x="235323" y="48522"/>
                  </a:lnTo>
                  <a:lnTo>
                    <a:pt x="268795" y="74633"/>
                  </a:lnTo>
                  <a:lnTo>
                    <a:pt x="293263" y="111114"/>
                  </a:lnTo>
                  <a:lnTo>
                    <a:pt x="305186" y="156373"/>
                  </a:lnTo>
                  <a:lnTo>
                    <a:pt x="301483" y="201974"/>
                  </a:lnTo>
                  <a:lnTo>
                    <a:pt x="283183" y="243868"/>
                  </a:lnTo>
                  <a:lnTo>
                    <a:pt x="251315" y="278004"/>
                  </a:lnTo>
                  <a:lnTo>
                    <a:pt x="244876" y="282297"/>
                  </a:lnTo>
                  <a:lnTo>
                    <a:pt x="242311" y="290730"/>
                  </a:lnTo>
                  <a:lnTo>
                    <a:pt x="372765" y="574892"/>
                  </a:lnTo>
                  <a:lnTo>
                    <a:pt x="376493" y="580023"/>
                  </a:lnTo>
                  <a:lnTo>
                    <a:pt x="381716" y="583209"/>
                  </a:lnTo>
                  <a:lnTo>
                    <a:pt x="387753" y="584202"/>
                  </a:lnTo>
                  <a:lnTo>
                    <a:pt x="393923" y="582754"/>
                  </a:lnTo>
                  <a:lnTo>
                    <a:pt x="399049" y="579017"/>
                  </a:lnTo>
                  <a:lnTo>
                    <a:pt x="402236" y="573786"/>
                  </a:lnTo>
                  <a:lnTo>
                    <a:pt x="403232" y="567743"/>
                  </a:lnTo>
                  <a:lnTo>
                    <a:pt x="401785" y="561570"/>
                  </a:lnTo>
                  <a:lnTo>
                    <a:pt x="279852" y="295962"/>
                  </a:lnTo>
                  <a:lnTo>
                    <a:pt x="308670" y="263195"/>
                  </a:lnTo>
                  <a:lnTo>
                    <a:pt x="327878" y="224809"/>
                  </a:lnTo>
                  <a:lnTo>
                    <a:pt x="336921" y="182990"/>
                  </a:lnTo>
                  <a:lnTo>
                    <a:pt x="335241" y="139922"/>
                  </a:lnTo>
                  <a:lnTo>
                    <a:pt x="322283" y="97791"/>
                  </a:lnTo>
                  <a:lnTo>
                    <a:pt x="298025" y="59467"/>
                  </a:lnTo>
                  <a:lnTo>
                    <a:pt x="265630" y="29861"/>
                  </a:lnTo>
                  <a:lnTo>
                    <a:pt x="227253" y="9772"/>
                  </a:lnTo>
                  <a:lnTo>
                    <a:pt x="1850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5596132" y="1911102"/>
            <a:ext cx="1058292" cy="1058292"/>
            <a:chOff x="5036715" y="2100925"/>
            <a:chExt cx="952500" cy="952500"/>
          </a:xfrm>
        </p:grpSpPr>
        <p:sp>
          <p:nvSpPr>
            <p:cNvPr id="79" name="object 79"/>
            <p:cNvSpPr/>
            <p:nvPr/>
          </p:nvSpPr>
          <p:spPr>
            <a:xfrm>
              <a:off x="5036705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81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234262" y="2297596"/>
              <a:ext cx="558800" cy="559435"/>
            </a:xfrm>
            <a:custGeom>
              <a:avLst/>
              <a:gdLst/>
              <a:ahLst/>
              <a:cxnLst/>
              <a:rect l="l" t="t" r="r" b="b"/>
              <a:pathLst>
                <a:path w="558800" h="559435">
                  <a:moveTo>
                    <a:pt x="101594" y="0"/>
                  </a:moveTo>
                  <a:lnTo>
                    <a:pt x="62421" y="44164"/>
                  </a:lnTo>
                  <a:lnTo>
                    <a:pt x="37452" y="83532"/>
                  </a:lnTo>
                  <a:lnTo>
                    <a:pt x="18726" y="125392"/>
                  </a:lnTo>
                  <a:lnTo>
                    <a:pt x="6242" y="169033"/>
                  </a:lnTo>
                  <a:lnTo>
                    <a:pt x="0" y="213742"/>
                  </a:lnTo>
                  <a:lnTo>
                    <a:pt x="0" y="258808"/>
                  </a:lnTo>
                  <a:lnTo>
                    <a:pt x="6242" y="303519"/>
                  </a:lnTo>
                  <a:lnTo>
                    <a:pt x="18726" y="347164"/>
                  </a:lnTo>
                  <a:lnTo>
                    <a:pt x="37452" y="389029"/>
                  </a:lnTo>
                  <a:lnTo>
                    <a:pt x="62421" y="428405"/>
                  </a:lnTo>
                  <a:lnTo>
                    <a:pt x="93631" y="464578"/>
                  </a:lnTo>
                  <a:lnTo>
                    <a:pt x="132509" y="497820"/>
                  </a:lnTo>
                  <a:lnTo>
                    <a:pt x="175497" y="524195"/>
                  </a:lnTo>
                  <a:lnTo>
                    <a:pt x="221877" y="543404"/>
                  </a:lnTo>
                  <a:lnTo>
                    <a:pt x="270930" y="555149"/>
                  </a:lnTo>
                  <a:lnTo>
                    <a:pt x="321939" y="559130"/>
                  </a:lnTo>
                  <a:lnTo>
                    <a:pt x="372945" y="555149"/>
                  </a:lnTo>
                  <a:lnTo>
                    <a:pt x="421993" y="543404"/>
                  </a:lnTo>
                  <a:lnTo>
                    <a:pt x="438420" y="536600"/>
                  </a:lnTo>
                  <a:lnTo>
                    <a:pt x="321939" y="536600"/>
                  </a:lnTo>
                  <a:lnTo>
                    <a:pt x="274486" y="532899"/>
                  </a:lnTo>
                  <a:lnTo>
                    <a:pt x="228856" y="521979"/>
                  </a:lnTo>
                  <a:lnTo>
                    <a:pt x="185714" y="504112"/>
                  </a:lnTo>
                  <a:lnTo>
                    <a:pt x="145726" y="479571"/>
                  </a:lnTo>
                  <a:lnTo>
                    <a:pt x="109557" y="448627"/>
                  </a:lnTo>
                  <a:lnTo>
                    <a:pt x="78583" y="412333"/>
                  </a:lnTo>
                  <a:lnTo>
                    <a:pt x="54319" y="372654"/>
                  </a:lnTo>
                  <a:lnTo>
                    <a:pt x="36765" y="330413"/>
                  </a:lnTo>
                  <a:lnTo>
                    <a:pt x="25920" y="286431"/>
                  </a:lnTo>
                  <a:lnTo>
                    <a:pt x="21784" y="241530"/>
                  </a:lnTo>
                  <a:lnTo>
                    <a:pt x="24358" y="196531"/>
                  </a:lnTo>
                  <a:lnTo>
                    <a:pt x="33641" y="152258"/>
                  </a:lnTo>
                  <a:lnTo>
                    <a:pt x="49633" y="109531"/>
                  </a:lnTo>
                  <a:lnTo>
                    <a:pt x="72335" y="69172"/>
                  </a:lnTo>
                  <a:lnTo>
                    <a:pt x="101746" y="32003"/>
                  </a:lnTo>
                  <a:lnTo>
                    <a:pt x="133597" y="32003"/>
                  </a:lnTo>
                  <a:lnTo>
                    <a:pt x="101594" y="0"/>
                  </a:lnTo>
                  <a:close/>
                </a:path>
                <a:path w="558800" h="559435">
                  <a:moveTo>
                    <a:pt x="133597" y="32003"/>
                  </a:moveTo>
                  <a:lnTo>
                    <a:pt x="101746" y="32003"/>
                  </a:lnTo>
                  <a:lnTo>
                    <a:pt x="526206" y="456463"/>
                  </a:lnTo>
                  <a:lnTo>
                    <a:pt x="490906" y="484675"/>
                  </a:lnTo>
                  <a:lnTo>
                    <a:pt x="452250" y="507034"/>
                  </a:lnTo>
                  <a:lnTo>
                    <a:pt x="410818" y="523300"/>
                  </a:lnTo>
                  <a:lnTo>
                    <a:pt x="367188" y="533235"/>
                  </a:lnTo>
                  <a:lnTo>
                    <a:pt x="321939" y="536600"/>
                  </a:lnTo>
                  <a:lnTo>
                    <a:pt x="438420" y="536600"/>
                  </a:lnTo>
                  <a:lnTo>
                    <a:pt x="468367" y="524195"/>
                  </a:lnTo>
                  <a:lnTo>
                    <a:pt x="511353" y="497820"/>
                  </a:lnTo>
                  <a:lnTo>
                    <a:pt x="550234" y="464578"/>
                  </a:lnTo>
                  <a:lnTo>
                    <a:pt x="558197" y="456615"/>
                  </a:lnTo>
                  <a:lnTo>
                    <a:pt x="133597" y="32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36774" y="2729426"/>
              <a:ext cx="123837" cy="12387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418311" y="2477110"/>
              <a:ext cx="324485" cy="323215"/>
            </a:xfrm>
            <a:custGeom>
              <a:avLst/>
              <a:gdLst/>
              <a:ahLst/>
              <a:cxnLst/>
              <a:rect l="l" t="t" r="r" b="b"/>
              <a:pathLst>
                <a:path w="324485" h="323214">
                  <a:moveTo>
                    <a:pt x="15925" y="0"/>
                  </a:moveTo>
                  <a:lnTo>
                    <a:pt x="8801" y="0"/>
                  </a:lnTo>
                  <a:lnTo>
                    <a:pt x="0" y="8826"/>
                  </a:lnTo>
                  <a:lnTo>
                    <a:pt x="0" y="15963"/>
                  </a:lnTo>
                  <a:lnTo>
                    <a:pt x="305917" y="321856"/>
                  </a:lnTo>
                  <a:lnTo>
                    <a:pt x="308787" y="322935"/>
                  </a:lnTo>
                  <a:lnTo>
                    <a:pt x="311670" y="322935"/>
                  </a:lnTo>
                  <a:lnTo>
                    <a:pt x="314553" y="322935"/>
                  </a:lnTo>
                  <a:lnTo>
                    <a:pt x="317449" y="321856"/>
                  </a:lnTo>
                  <a:lnTo>
                    <a:pt x="324053" y="315252"/>
                  </a:lnTo>
                  <a:lnTo>
                    <a:pt x="324053" y="308114"/>
                  </a:lnTo>
                  <a:lnTo>
                    <a:pt x="15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6750" y="2345531"/>
              <a:ext cx="103212" cy="10214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43843" y="2427310"/>
              <a:ext cx="118899" cy="117824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6823861" y="1911102"/>
            <a:ext cx="1058292" cy="1058292"/>
            <a:chOff x="6141715" y="2100925"/>
            <a:chExt cx="952500" cy="952500"/>
          </a:xfrm>
        </p:grpSpPr>
        <p:sp>
          <p:nvSpPr>
            <p:cNvPr id="86" name="object 86"/>
            <p:cNvSpPr/>
            <p:nvPr/>
          </p:nvSpPr>
          <p:spPr>
            <a:xfrm>
              <a:off x="6141707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356944" y="2344268"/>
              <a:ext cx="522605" cy="522605"/>
            </a:xfrm>
            <a:custGeom>
              <a:avLst/>
              <a:gdLst/>
              <a:ahLst/>
              <a:cxnLst/>
              <a:rect l="l" t="t" r="r" b="b"/>
              <a:pathLst>
                <a:path w="522604" h="522605">
                  <a:moveTo>
                    <a:pt x="398691" y="0"/>
                  </a:moveTo>
                  <a:lnTo>
                    <a:pt x="123355" y="0"/>
                  </a:lnTo>
                  <a:lnTo>
                    <a:pt x="75389" y="9704"/>
                  </a:lnTo>
                  <a:lnTo>
                    <a:pt x="36174" y="36158"/>
                  </a:lnTo>
                  <a:lnTo>
                    <a:pt x="9710" y="75368"/>
                  </a:lnTo>
                  <a:lnTo>
                    <a:pt x="0" y="123342"/>
                  </a:lnTo>
                  <a:lnTo>
                    <a:pt x="0" y="398678"/>
                  </a:lnTo>
                  <a:lnTo>
                    <a:pt x="9710" y="446663"/>
                  </a:lnTo>
                  <a:lnTo>
                    <a:pt x="36174" y="485886"/>
                  </a:lnTo>
                  <a:lnTo>
                    <a:pt x="75389" y="512349"/>
                  </a:lnTo>
                  <a:lnTo>
                    <a:pt x="123355" y="522058"/>
                  </a:lnTo>
                  <a:lnTo>
                    <a:pt x="398691" y="522058"/>
                  </a:lnTo>
                  <a:lnTo>
                    <a:pt x="446671" y="512349"/>
                  </a:lnTo>
                  <a:lnTo>
                    <a:pt x="479960" y="489889"/>
                  </a:lnTo>
                  <a:lnTo>
                    <a:pt x="123355" y="489889"/>
                  </a:lnTo>
                  <a:lnTo>
                    <a:pt x="87895" y="482713"/>
                  </a:lnTo>
                  <a:lnTo>
                    <a:pt x="58907" y="463153"/>
                  </a:lnTo>
                  <a:lnTo>
                    <a:pt x="39346" y="434157"/>
                  </a:lnTo>
                  <a:lnTo>
                    <a:pt x="32169" y="398678"/>
                  </a:lnTo>
                  <a:lnTo>
                    <a:pt x="32169" y="123342"/>
                  </a:lnTo>
                  <a:lnTo>
                    <a:pt x="39346" y="87890"/>
                  </a:lnTo>
                  <a:lnTo>
                    <a:pt x="58907" y="58905"/>
                  </a:lnTo>
                  <a:lnTo>
                    <a:pt x="87895" y="39346"/>
                  </a:lnTo>
                  <a:lnTo>
                    <a:pt x="123355" y="32169"/>
                  </a:lnTo>
                  <a:lnTo>
                    <a:pt x="479978" y="32169"/>
                  </a:lnTo>
                  <a:lnTo>
                    <a:pt x="446671" y="9704"/>
                  </a:lnTo>
                  <a:lnTo>
                    <a:pt x="398691" y="0"/>
                  </a:lnTo>
                  <a:close/>
                </a:path>
                <a:path w="522604" h="522605">
                  <a:moveTo>
                    <a:pt x="479978" y="32169"/>
                  </a:moveTo>
                  <a:lnTo>
                    <a:pt x="398691" y="32169"/>
                  </a:lnTo>
                  <a:lnTo>
                    <a:pt x="434159" y="39346"/>
                  </a:lnTo>
                  <a:lnTo>
                    <a:pt x="463142" y="58905"/>
                  </a:lnTo>
                  <a:lnTo>
                    <a:pt x="482692" y="87890"/>
                  </a:lnTo>
                  <a:lnTo>
                    <a:pt x="489864" y="123342"/>
                  </a:lnTo>
                  <a:lnTo>
                    <a:pt x="489864" y="398678"/>
                  </a:lnTo>
                  <a:lnTo>
                    <a:pt x="482692" y="434157"/>
                  </a:lnTo>
                  <a:lnTo>
                    <a:pt x="463142" y="463153"/>
                  </a:lnTo>
                  <a:lnTo>
                    <a:pt x="434159" y="482713"/>
                  </a:lnTo>
                  <a:lnTo>
                    <a:pt x="398691" y="489889"/>
                  </a:lnTo>
                  <a:lnTo>
                    <a:pt x="479960" y="489889"/>
                  </a:lnTo>
                  <a:lnTo>
                    <a:pt x="485894" y="485886"/>
                  </a:lnTo>
                  <a:lnTo>
                    <a:pt x="512360" y="446663"/>
                  </a:lnTo>
                  <a:lnTo>
                    <a:pt x="522071" y="398678"/>
                  </a:lnTo>
                  <a:lnTo>
                    <a:pt x="522071" y="123342"/>
                  </a:lnTo>
                  <a:lnTo>
                    <a:pt x="512360" y="75368"/>
                  </a:lnTo>
                  <a:lnTo>
                    <a:pt x="485894" y="36158"/>
                  </a:lnTo>
                  <a:lnTo>
                    <a:pt x="479978" y="32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24424" y="2288260"/>
              <a:ext cx="187080" cy="8817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63299" y="2508170"/>
              <a:ext cx="152247" cy="193509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8051590" y="1911102"/>
            <a:ext cx="1058292" cy="1058292"/>
            <a:chOff x="7246714" y="2100925"/>
            <a:chExt cx="952500" cy="952500"/>
          </a:xfrm>
        </p:grpSpPr>
        <p:sp>
          <p:nvSpPr>
            <p:cNvPr id="91" name="object 91"/>
            <p:cNvSpPr/>
            <p:nvPr/>
          </p:nvSpPr>
          <p:spPr>
            <a:xfrm>
              <a:off x="7246709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449665" y="2303870"/>
              <a:ext cx="546735" cy="546735"/>
            </a:xfrm>
            <a:custGeom>
              <a:avLst/>
              <a:gdLst/>
              <a:ahLst/>
              <a:cxnLst/>
              <a:rect l="l" t="t" r="r" b="b"/>
              <a:pathLst>
                <a:path w="546734" h="546735">
                  <a:moveTo>
                    <a:pt x="417436" y="0"/>
                  </a:moveTo>
                  <a:lnTo>
                    <a:pt x="129158" y="0"/>
                  </a:lnTo>
                  <a:lnTo>
                    <a:pt x="78936" y="10163"/>
                  </a:lnTo>
                  <a:lnTo>
                    <a:pt x="37876" y="37866"/>
                  </a:lnTo>
                  <a:lnTo>
                    <a:pt x="10167" y="78925"/>
                  </a:lnTo>
                  <a:lnTo>
                    <a:pt x="0" y="129159"/>
                  </a:lnTo>
                  <a:lnTo>
                    <a:pt x="0" y="417449"/>
                  </a:lnTo>
                  <a:lnTo>
                    <a:pt x="10167" y="467673"/>
                  </a:lnTo>
                  <a:lnTo>
                    <a:pt x="37876" y="508738"/>
                  </a:lnTo>
                  <a:lnTo>
                    <a:pt x="78936" y="536451"/>
                  </a:lnTo>
                  <a:lnTo>
                    <a:pt x="129158" y="546620"/>
                  </a:lnTo>
                  <a:lnTo>
                    <a:pt x="417436" y="546620"/>
                  </a:lnTo>
                  <a:lnTo>
                    <a:pt x="467667" y="536451"/>
                  </a:lnTo>
                  <a:lnTo>
                    <a:pt x="502565" y="512902"/>
                  </a:lnTo>
                  <a:lnTo>
                    <a:pt x="129158" y="512902"/>
                  </a:lnTo>
                  <a:lnTo>
                    <a:pt x="92032" y="505390"/>
                  </a:lnTo>
                  <a:lnTo>
                    <a:pt x="61679" y="484916"/>
                  </a:lnTo>
                  <a:lnTo>
                    <a:pt x="41196" y="454571"/>
                  </a:lnTo>
                  <a:lnTo>
                    <a:pt x="33680" y="417449"/>
                  </a:lnTo>
                  <a:lnTo>
                    <a:pt x="33680" y="129159"/>
                  </a:lnTo>
                  <a:lnTo>
                    <a:pt x="41196" y="92028"/>
                  </a:lnTo>
                  <a:lnTo>
                    <a:pt x="61679" y="61680"/>
                  </a:lnTo>
                  <a:lnTo>
                    <a:pt x="92032" y="41205"/>
                  </a:lnTo>
                  <a:lnTo>
                    <a:pt x="129158" y="33693"/>
                  </a:lnTo>
                  <a:lnTo>
                    <a:pt x="502549" y="33693"/>
                  </a:lnTo>
                  <a:lnTo>
                    <a:pt x="467667" y="10163"/>
                  </a:lnTo>
                  <a:lnTo>
                    <a:pt x="417436" y="0"/>
                  </a:lnTo>
                  <a:close/>
                </a:path>
                <a:path w="546734" h="546735">
                  <a:moveTo>
                    <a:pt x="502549" y="33693"/>
                  </a:moveTo>
                  <a:lnTo>
                    <a:pt x="417436" y="33693"/>
                  </a:lnTo>
                  <a:lnTo>
                    <a:pt x="454562" y="41205"/>
                  </a:lnTo>
                  <a:lnTo>
                    <a:pt x="484916" y="61680"/>
                  </a:lnTo>
                  <a:lnTo>
                    <a:pt x="505399" y="92028"/>
                  </a:lnTo>
                  <a:lnTo>
                    <a:pt x="512914" y="129159"/>
                  </a:lnTo>
                  <a:lnTo>
                    <a:pt x="512914" y="417449"/>
                  </a:lnTo>
                  <a:lnTo>
                    <a:pt x="505399" y="454571"/>
                  </a:lnTo>
                  <a:lnTo>
                    <a:pt x="484916" y="484916"/>
                  </a:lnTo>
                  <a:lnTo>
                    <a:pt x="454562" y="505390"/>
                  </a:lnTo>
                  <a:lnTo>
                    <a:pt x="417436" y="512902"/>
                  </a:lnTo>
                  <a:lnTo>
                    <a:pt x="502565" y="512902"/>
                  </a:lnTo>
                  <a:lnTo>
                    <a:pt x="508736" y="508738"/>
                  </a:lnTo>
                  <a:lnTo>
                    <a:pt x="536451" y="467673"/>
                  </a:lnTo>
                  <a:lnTo>
                    <a:pt x="546620" y="417449"/>
                  </a:lnTo>
                  <a:lnTo>
                    <a:pt x="546620" y="129159"/>
                  </a:lnTo>
                  <a:lnTo>
                    <a:pt x="536451" y="78925"/>
                  </a:lnTo>
                  <a:lnTo>
                    <a:pt x="508736" y="37866"/>
                  </a:lnTo>
                  <a:lnTo>
                    <a:pt x="502549" y="33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5740" y="2475472"/>
              <a:ext cx="159397" cy="20261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7466508" y="2392540"/>
              <a:ext cx="513080" cy="369570"/>
            </a:xfrm>
            <a:custGeom>
              <a:avLst/>
              <a:gdLst/>
              <a:ahLst/>
              <a:cxnLst/>
              <a:rect l="l" t="t" r="r" b="b"/>
              <a:pathLst>
                <a:path w="513079" h="369569">
                  <a:moveTo>
                    <a:pt x="39319" y="335546"/>
                  </a:moveTo>
                  <a:lnTo>
                    <a:pt x="0" y="335546"/>
                  </a:lnTo>
                  <a:lnTo>
                    <a:pt x="0" y="369227"/>
                  </a:lnTo>
                  <a:lnTo>
                    <a:pt x="39319" y="369227"/>
                  </a:lnTo>
                  <a:lnTo>
                    <a:pt x="39319" y="335546"/>
                  </a:lnTo>
                  <a:close/>
                </a:path>
                <a:path w="513079" h="369569">
                  <a:moveTo>
                    <a:pt x="39319" y="0"/>
                  </a:moveTo>
                  <a:lnTo>
                    <a:pt x="0" y="0"/>
                  </a:lnTo>
                  <a:lnTo>
                    <a:pt x="0" y="33705"/>
                  </a:lnTo>
                  <a:lnTo>
                    <a:pt x="39319" y="33705"/>
                  </a:lnTo>
                  <a:lnTo>
                    <a:pt x="39319" y="0"/>
                  </a:lnTo>
                  <a:close/>
                </a:path>
                <a:path w="513079" h="369569">
                  <a:moveTo>
                    <a:pt x="164757" y="335546"/>
                  </a:moveTo>
                  <a:lnTo>
                    <a:pt x="97218" y="335546"/>
                  </a:lnTo>
                  <a:lnTo>
                    <a:pt x="97218" y="369227"/>
                  </a:lnTo>
                  <a:lnTo>
                    <a:pt x="164757" y="369227"/>
                  </a:lnTo>
                  <a:lnTo>
                    <a:pt x="164757" y="335546"/>
                  </a:lnTo>
                  <a:close/>
                </a:path>
                <a:path w="513079" h="369569">
                  <a:moveTo>
                    <a:pt x="164757" y="0"/>
                  </a:moveTo>
                  <a:lnTo>
                    <a:pt x="97218" y="0"/>
                  </a:lnTo>
                  <a:lnTo>
                    <a:pt x="97218" y="33705"/>
                  </a:lnTo>
                  <a:lnTo>
                    <a:pt x="164757" y="33705"/>
                  </a:lnTo>
                  <a:lnTo>
                    <a:pt x="164757" y="0"/>
                  </a:lnTo>
                  <a:close/>
                </a:path>
                <a:path w="513079" h="369569">
                  <a:moveTo>
                    <a:pt x="290245" y="335546"/>
                  </a:moveTo>
                  <a:lnTo>
                    <a:pt x="222681" y="335546"/>
                  </a:lnTo>
                  <a:lnTo>
                    <a:pt x="222681" y="369227"/>
                  </a:lnTo>
                  <a:lnTo>
                    <a:pt x="290245" y="369227"/>
                  </a:lnTo>
                  <a:lnTo>
                    <a:pt x="290245" y="335546"/>
                  </a:lnTo>
                  <a:close/>
                </a:path>
                <a:path w="513079" h="369569">
                  <a:moveTo>
                    <a:pt x="290245" y="0"/>
                  </a:moveTo>
                  <a:lnTo>
                    <a:pt x="222681" y="0"/>
                  </a:lnTo>
                  <a:lnTo>
                    <a:pt x="222681" y="33705"/>
                  </a:lnTo>
                  <a:lnTo>
                    <a:pt x="290245" y="33705"/>
                  </a:lnTo>
                  <a:lnTo>
                    <a:pt x="290245" y="0"/>
                  </a:lnTo>
                  <a:close/>
                </a:path>
                <a:path w="513079" h="369569">
                  <a:moveTo>
                    <a:pt x="415696" y="335546"/>
                  </a:moveTo>
                  <a:lnTo>
                    <a:pt x="348119" y="335546"/>
                  </a:lnTo>
                  <a:lnTo>
                    <a:pt x="348119" y="369227"/>
                  </a:lnTo>
                  <a:lnTo>
                    <a:pt x="415696" y="369227"/>
                  </a:lnTo>
                  <a:lnTo>
                    <a:pt x="415696" y="335546"/>
                  </a:lnTo>
                  <a:close/>
                </a:path>
                <a:path w="513079" h="369569">
                  <a:moveTo>
                    <a:pt x="415696" y="0"/>
                  </a:moveTo>
                  <a:lnTo>
                    <a:pt x="348119" y="0"/>
                  </a:lnTo>
                  <a:lnTo>
                    <a:pt x="348119" y="33705"/>
                  </a:lnTo>
                  <a:lnTo>
                    <a:pt x="415696" y="33705"/>
                  </a:lnTo>
                  <a:lnTo>
                    <a:pt x="415696" y="0"/>
                  </a:lnTo>
                  <a:close/>
                </a:path>
                <a:path w="513079" h="369569">
                  <a:moveTo>
                    <a:pt x="512914" y="335546"/>
                  </a:moveTo>
                  <a:lnTo>
                    <a:pt x="473595" y="335546"/>
                  </a:lnTo>
                  <a:lnTo>
                    <a:pt x="473595" y="369227"/>
                  </a:lnTo>
                  <a:lnTo>
                    <a:pt x="512914" y="369227"/>
                  </a:lnTo>
                  <a:lnTo>
                    <a:pt x="512914" y="335546"/>
                  </a:lnTo>
                  <a:close/>
                </a:path>
                <a:path w="513079" h="369569">
                  <a:moveTo>
                    <a:pt x="512914" y="0"/>
                  </a:moveTo>
                  <a:lnTo>
                    <a:pt x="473595" y="0"/>
                  </a:lnTo>
                  <a:lnTo>
                    <a:pt x="473595" y="33705"/>
                  </a:lnTo>
                  <a:lnTo>
                    <a:pt x="512914" y="33705"/>
                  </a:lnTo>
                  <a:lnTo>
                    <a:pt x="512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9279318" y="1911102"/>
            <a:ext cx="1058292" cy="1058292"/>
            <a:chOff x="8351712" y="2100925"/>
            <a:chExt cx="952500" cy="952500"/>
          </a:xfrm>
        </p:grpSpPr>
        <p:sp>
          <p:nvSpPr>
            <p:cNvPr id="96" name="object 96"/>
            <p:cNvSpPr/>
            <p:nvPr/>
          </p:nvSpPr>
          <p:spPr>
            <a:xfrm>
              <a:off x="8351710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552383" y="2301569"/>
              <a:ext cx="551180" cy="551815"/>
            </a:xfrm>
            <a:custGeom>
              <a:avLst/>
              <a:gdLst/>
              <a:ahLst/>
              <a:cxnLst/>
              <a:rect l="l" t="t" r="r" b="b"/>
              <a:pathLst>
                <a:path w="551179" h="551814">
                  <a:moveTo>
                    <a:pt x="299466" y="275615"/>
                  </a:moveTo>
                  <a:lnTo>
                    <a:pt x="297586" y="266306"/>
                  </a:lnTo>
                  <a:lnTo>
                    <a:pt x="292468" y="258711"/>
                  </a:lnTo>
                  <a:lnTo>
                    <a:pt x="284873" y="253580"/>
                  </a:lnTo>
                  <a:lnTo>
                    <a:pt x="275577" y="251701"/>
                  </a:lnTo>
                  <a:lnTo>
                    <a:pt x="266268" y="253580"/>
                  </a:lnTo>
                  <a:lnTo>
                    <a:pt x="258673" y="258711"/>
                  </a:lnTo>
                  <a:lnTo>
                    <a:pt x="253555" y="266306"/>
                  </a:lnTo>
                  <a:lnTo>
                    <a:pt x="251688" y="275615"/>
                  </a:lnTo>
                  <a:lnTo>
                    <a:pt x="253555" y="284911"/>
                  </a:lnTo>
                  <a:lnTo>
                    <a:pt x="258673" y="292506"/>
                  </a:lnTo>
                  <a:lnTo>
                    <a:pt x="266268" y="297637"/>
                  </a:lnTo>
                  <a:lnTo>
                    <a:pt x="275577" y="299516"/>
                  </a:lnTo>
                  <a:lnTo>
                    <a:pt x="284873" y="297637"/>
                  </a:lnTo>
                  <a:lnTo>
                    <a:pt x="292468" y="292506"/>
                  </a:lnTo>
                  <a:lnTo>
                    <a:pt x="297586" y="284911"/>
                  </a:lnTo>
                  <a:lnTo>
                    <a:pt x="299466" y="275615"/>
                  </a:lnTo>
                  <a:close/>
                </a:path>
                <a:path w="551179" h="551814">
                  <a:moveTo>
                    <a:pt x="551180" y="275615"/>
                  </a:moveTo>
                  <a:lnTo>
                    <a:pt x="546722" y="226136"/>
                  </a:lnTo>
                  <a:lnTo>
                    <a:pt x="533908" y="179539"/>
                  </a:lnTo>
                  <a:lnTo>
                    <a:pt x="518096" y="146316"/>
                  </a:lnTo>
                  <a:lnTo>
                    <a:pt x="518096" y="275615"/>
                  </a:lnTo>
                  <a:lnTo>
                    <a:pt x="513156" y="324434"/>
                  </a:lnTo>
                  <a:lnTo>
                    <a:pt x="499008" y="369925"/>
                  </a:lnTo>
                  <a:lnTo>
                    <a:pt x="476618" y="411124"/>
                  </a:lnTo>
                  <a:lnTo>
                    <a:pt x="446976" y="447027"/>
                  </a:lnTo>
                  <a:lnTo>
                    <a:pt x="411073" y="476656"/>
                  </a:lnTo>
                  <a:lnTo>
                    <a:pt x="369874" y="499046"/>
                  </a:lnTo>
                  <a:lnTo>
                    <a:pt x="324383" y="513194"/>
                  </a:lnTo>
                  <a:lnTo>
                    <a:pt x="275577" y="518134"/>
                  </a:lnTo>
                  <a:lnTo>
                    <a:pt x="226758" y="513194"/>
                  </a:lnTo>
                  <a:lnTo>
                    <a:pt x="181267" y="499046"/>
                  </a:lnTo>
                  <a:lnTo>
                    <a:pt x="140081" y="476656"/>
                  </a:lnTo>
                  <a:lnTo>
                    <a:pt x="104165" y="447027"/>
                  </a:lnTo>
                  <a:lnTo>
                    <a:pt x="74536" y="411124"/>
                  </a:lnTo>
                  <a:lnTo>
                    <a:pt x="52146" y="369925"/>
                  </a:lnTo>
                  <a:lnTo>
                    <a:pt x="37985" y="324434"/>
                  </a:lnTo>
                  <a:lnTo>
                    <a:pt x="33058" y="275615"/>
                  </a:lnTo>
                  <a:lnTo>
                    <a:pt x="37985" y="226796"/>
                  </a:lnTo>
                  <a:lnTo>
                    <a:pt x="52146" y="181305"/>
                  </a:lnTo>
                  <a:lnTo>
                    <a:pt x="74536" y="140106"/>
                  </a:lnTo>
                  <a:lnTo>
                    <a:pt x="104165" y="104190"/>
                  </a:lnTo>
                  <a:lnTo>
                    <a:pt x="140081" y="74549"/>
                  </a:lnTo>
                  <a:lnTo>
                    <a:pt x="181267" y="52158"/>
                  </a:lnTo>
                  <a:lnTo>
                    <a:pt x="226758" y="38011"/>
                  </a:lnTo>
                  <a:lnTo>
                    <a:pt x="275577" y="33070"/>
                  </a:lnTo>
                  <a:lnTo>
                    <a:pt x="324383" y="38011"/>
                  </a:lnTo>
                  <a:lnTo>
                    <a:pt x="369874" y="52158"/>
                  </a:lnTo>
                  <a:lnTo>
                    <a:pt x="411073" y="74549"/>
                  </a:lnTo>
                  <a:lnTo>
                    <a:pt x="446976" y="104190"/>
                  </a:lnTo>
                  <a:lnTo>
                    <a:pt x="476618" y="140106"/>
                  </a:lnTo>
                  <a:lnTo>
                    <a:pt x="499008" y="181305"/>
                  </a:lnTo>
                  <a:lnTo>
                    <a:pt x="513156" y="226796"/>
                  </a:lnTo>
                  <a:lnTo>
                    <a:pt x="518096" y="275615"/>
                  </a:lnTo>
                  <a:lnTo>
                    <a:pt x="518096" y="146316"/>
                  </a:lnTo>
                  <a:lnTo>
                    <a:pt x="486270" y="98132"/>
                  </a:lnTo>
                  <a:lnTo>
                    <a:pt x="453034" y="64897"/>
                  </a:lnTo>
                  <a:lnTo>
                    <a:pt x="414566" y="37680"/>
                  </a:lnTo>
                  <a:lnTo>
                    <a:pt x="404863" y="33070"/>
                  </a:lnTo>
                  <a:lnTo>
                    <a:pt x="371640" y="17272"/>
                  </a:lnTo>
                  <a:lnTo>
                    <a:pt x="325043" y="4445"/>
                  </a:lnTo>
                  <a:lnTo>
                    <a:pt x="275577" y="0"/>
                  </a:lnTo>
                  <a:lnTo>
                    <a:pt x="226098" y="4445"/>
                  </a:lnTo>
                  <a:lnTo>
                    <a:pt x="179514" y="17272"/>
                  </a:lnTo>
                  <a:lnTo>
                    <a:pt x="136588" y="37680"/>
                  </a:lnTo>
                  <a:lnTo>
                    <a:pt x="98120" y="64897"/>
                  </a:lnTo>
                  <a:lnTo>
                    <a:pt x="64884" y="98132"/>
                  </a:lnTo>
                  <a:lnTo>
                    <a:pt x="37668" y="136613"/>
                  </a:lnTo>
                  <a:lnTo>
                    <a:pt x="17259" y="179539"/>
                  </a:lnTo>
                  <a:lnTo>
                    <a:pt x="4445" y="226136"/>
                  </a:lnTo>
                  <a:lnTo>
                    <a:pt x="0" y="275615"/>
                  </a:lnTo>
                  <a:lnTo>
                    <a:pt x="4445" y="325094"/>
                  </a:lnTo>
                  <a:lnTo>
                    <a:pt x="17259" y="371678"/>
                  </a:lnTo>
                  <a:lnTo>
                    <a:pt x="37668" y="414604"/>
                  </a:lnTo>
                  <a:lnTo>
                    <a:pt x="64884" y="453072"/>
                  </a:lnTo>
                  <a:lnTo>
                    <a:pt x="98120" y="486308"/>
                  </a:lnTo>
                  <a:lnTo>
                    <a:pt x="136588" y="513511"/>
                  </a:lnTo>
                  <a:lnTo>
                    <a:pt x="179514" y="533920"/>
                  </a:lnTo>
                  <a:lnTo>
                    <a:pt x="226098" y="546747"/>
                  </a:lnTo>
                  <a:lnTo>
                    <a:pt x="275577" y="551192"/>
                  </a:lnTo>
                  <a:lnTo>
                    <a:pt x="325043" y="546747"/>
                  </a:lnTo>
                  <a:lnTo>
                    <a:pt x="371640" y="533920"/>
                  </a:lnTo>
                  <a:lnTo>
                    <a:pt x="414566" y="513511"/>
                  </a:lnTo>
                  <a:lnTo>
                    <a:pt x="453034" y="486308"/>
                  </a:lnTo>
                  <a:lnTo>
                    <a:pt x="486270" y="453072"/>
                  </a:lnTo>
                  <a:lnTo>
                    <a:pt x="513486" y="414604"/>
                  </a:lnTo>
                  <a:lnTo>
                    <a:pt x="533908" y="371678"/>
                  </a:lnTo>
                  <a:lnTo>
                    <a:pt x="546722" y="325094"/>
                  </a:lnTo>
                  <a:lnTo>
                    <a:pt x="551180" y="2756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07527" y="2353044"/>
              <a:ext cx="440871" cy="44827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827972" y="2819692"/>
              <a:ext cx="264795" cy="33655"/>
            </a:xfrm>
            <a:custGeom>
              <a:avLst/>
              <a:gdLst/>
              <a:ahLst/>
              <a:cxnLst/>
              <a:rect l="l" t="t" r="r" b="b"/>
              <a:pathLst>
                <a:path w="264795" h="33655">
                  <a:moveTo>
                    <a:pt x="264337" y="0"/>
                  </a:moveTo>
                  <a:lnTo>
                    <a:pt x="0" y="0"/>
                  </a:lnTo>
                  <a:lnTo>
                    <a:pt x="0" y="33058"/>
                  </a:lnTo>
                  <a:lnTo>
                    <a:pt x="264337" y="33058"/>
                  </a:lnTo>
                  <a:lnTo>
                    <a:pt x="264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10507046" y="1911102"/>
            <a:ext cx="1058292" cy="1058292"/>
            <a:chOff x="9456711" y="2100925"/>
            <a:chExt cx="952500" cy="952500"/>
          </a:xfrm>
        </p:grpSpPr>
        <p:sp>
          <p:nvSpPr>
            <p:cNvPr id="101" name="object 101"/>
            <p:cNvSpPr/>
            <p:nvPr/>
          </p:nvSpPr>
          <p:spPr>
            <a:xfrm>
              <a:off x="9456712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37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67" y="249237"/>
                  </a:lnTo>
                  <a:lnTo>
                    <a:pt x="37414" y="290868"/>
                  </a:lnTo>
                  <a:lnTo>
                    <a:pt x="21399" y="334619"/>
                  </a:lnTo>
                  <a:lnTo>
                    <a:pt x="9664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23"/>
                  </a:lnTo>
                  <a:lnTo>
                    <a:pt x="21399" y="617867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37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653571" y="2297484"/>
              <a:ext cx="559435" cy="559435"/>
            </a:xfrm>
            <a:custGeom>
              <a:avLst/>
              <a:gdLst/>
              <a:ahLst/>
              <a:cxnLst/>
              <a:rect l="l" t="t" r="r" b="b"/>
              <a:pathLst>
                <a:path w="559434" h="559435">
                  <a:moveTo>
                    <a:pt x="20774" y="428345"/>
                  </a:moveTo>
                  <a:lnTo>
                    <a:pt x="41" y="466636"/>
                  </a:lnTo>
                  <a:lnTo>
                    <a:pt x="0" y="468287"/>
                  </a:lnTo>
                  <a:lnTo>
                    <a:pt x="3490" y="480860"/>
                  </a:lnTo>
                  <a:lnTo>
                    <a:pt x="38986" y="523900"/>
                  </a:lnTo>
                  <a:lnTo>
                    <a:pt x="80254" y="556493"/>
                  </a:lnTo>
                  <a:lnTo>
                    <a:pt x="95019" y="559358"/>
                  </a:lnTo>
                  <a:lnTo>
                    <a:pt x="103316" y="558396"/>
                  </a:lnTo>
                  <a:lnTo>
                    <a:pt x="130756" y="538353"/>
                  </a:lnTo>
                  <a:lnTo>
                    <a:pt x="130602" y="536016"/>
                  </a:lnTo>
                  <a:lnTo>
                    <a:pt x="95019" y="536016"/>
                  </a:lnTo>
                  <a:lnTo>
                    <a:pt x="86320" y="533609"/>
                  </a:lnTo>
                  <a:lnTo>
                    <a:pt x="55522" y="507377"/>
                  </a:lnTo>
                  <a:lnTo>
                    <a:pt x="29191" y="478821"/>
                  </a:lnTo>
                  <a:lnTo>
                    <a:pt x="21244" y="460921"/>
                  </a:lnTo>
                  <a:lnTo>
                    <a:pt x="28191" y="452285"/>
                  </a:lnTo>
                  <a:lnTo>
                    <a:pt x="71948" y="452285"/>
                  </a:lnTo>
                  <a:lnTo>
                    <a:pt x="81696" y="442480"/>
                  </a:lnTo>
                  <a:lnTo>
                    <a:pt x="91932" y="430987"/>
                  </a:lnTo>
                  <a:lnTo>
                    <a:pt x="60170" y="430987"/>
                  </a:lnTo>
                  <a:lnTo>
                    <a:pt x="20774" y="428345"/>
                  </a:lnTo>
                  <a:close/>
                </a:path>
                <a:path w="559434" h="559435">
                  <a:moveTo>
                    <a:pt x="536017" y="23380"/>
                  </a:moveTo>
                  <a:lnTo>
                    <a:pt x="479892" y="23380"/>
                  </a:lnTo>
                  <a:lnTo>
                    <a:pt x="490860" y="24452"/>
                  </a:lnTo>
                  <a:lnTo>
                    <a:pt x="501258" y="27603"/>
                  </a:lnTo>
                  <a:lnTo>
                    <a:pt x="510844" y="32735"/>
                  </a:lnTo>
                  <a:lnTo>
                    <a:pt x="519376" y="39751"/>
                  </a:lnTo>
                  <a:lnTo>
                    <a:pt x="531635" y="58205"/>
                  </a:lnTo>
                  <a:lnTo>
                    <a:pt x="535771" y="79190"/>
                  </a:lnTo>
                  <a:lnTo>
                    <a:pt x="531826" y="100090"/>
                  </a:lnTo>
                  <a:lnTo>
                    <a:pt x="519846" y="118287"/>
                  </a:lnTo>
                  <a:lnTo>
                    <a:pt x="354645" y="265430"/>
                  </a:lnTo>
                  <a:lnTo>
                    <a:pt x="313572" y="275811"/>
                  </a:lnTo>
                  <a:lnTo>
                    <a:pt x="278885" y="298129"/>
                  </a:lnTo>
                  <a:lnTo>
                    <a:pt x="252962" y="330034"/>
                  </a:lnTo>
                  <a:lnTo>
                    <a:pt x="238186" y="369176"/>
                  </a:lnTo>
                  <a:lnTo>
                    <a:pt x="116126" y="477901"/>
                  </a:lnTo>
                  <a:lnTo>
                    <a:pt x="105483" y="488556"/>
                  </a:lnTo>
                  <a:lnTo>
                    <a:pt x="104239" y="491845"/>
                  </a:lnTo>
                  <a:lnTo>
                    <a:pt x="106830" y="530936"/>
                  </a:lnTo>
                  <a:lnTo>
                    <a:pt x="102626" y="534339"/>
                  </a:lnTo>
                  <a:lnTo>
                    <a:pt x="98740" y="536016"/>
                  </a:lnTo>
                  <a:lnTo>
                    <a:pt x="130602" y="536016"/>
                  </a:lnTo>
                  <a:lnTo>
                    <a:pt x="128153" y="498957"/>
                  </a:lnTo>
                  <a:lnTo>
                    <a:pt x="132179" y="494880"/>
                  </a:lnTo>
                  <a:lnTo>
                    <a:pt x="236027" y="402386"/>
                  </a:lnTo>
                  <a:lnTo>
                    <a:pt x="259799" y="402386"/>
                  </a:lnTo>
                  <a:lnTo>
                    <a:pt x="259026" y="394741"/>
                  </a:lnTo>
                  <a:lnTo>
                    <a:pt x="261192" y="373312"/>
                  </a:lnTo>
                  <a:lnTo>
                    <a:pt x="267405" y="353356"/>
                  </a:lnTo>
                  <a:lnTo>
                    <a:pt x="277265" y="335276"/>
                  </a:lnTo>
                  <a:lnTo>
                    <a:pt x="290281" y="319582"/>
                  </a:lnTo>
                  <a:lnTo>
                    <a:pt x="327181" y="319582"/>
                  </a:lnTo>
                  <a:lnTo>
                    <a:pt x="309725" y="304253"/>
                  </a:lnTo>
                  <a:lnTo>
                    <a:pt x="322405" y="297498"/>
                  </a:lnTo>
                  <a:lnTo>
                    <a:pt x="336025" y="292479"/>
                  </a:lnTo>
                  <a:lnTo>
                    <a:pt x="350442" y="289353"/>
                  </a:lnTo>
                  <a:lnTo>
                    <a:pt x="365516" y="288277"/>
                  </a:lnTo>
                  <a:lnTo>
                    <a:pt x="437485" y="288277"/>
                  </a:lnTo>
                  <a:lnTo>
                    <a:pt x="430527" y="282468"/>
                  </a:lnTo>
                  <a:lnTo>
                    <a:pt x="388058" y="266979"/>
                  </a:lnTo>
                  <a:lnTo>
                    <a:pt x="535899" y="135293"/>
                  </a:lnTo>
                  <a:lnTo>
                    <a:pt x="553280" y="109092"/>
                  </a:lnTo>
                  <a:lnTo>
                    <a:pt x="559073" y="79248"/>
                  </a:lnTo>
                  <a:lnTo>
                    <a:pt x="553280" y="49403"/>
                  </a:lnTo>
                  <a:lnTo>
                    <a:pt x="536017" y="23380"/>
                  </a:lnTo>
                  <a:close/>
                </a:path>
                <a:path w="559434" h="559435">
                  <a:moveTo>
                    <a:pt x="259799" y="402386"/>
                  </a:moveTo>
                  <a:lnTo>
                    <a:pt x="236027" y="402386"/>
                  </a:lnTo>
                  <a:lnTo>
                    <a:pt x="248235" y="450214"/>
                  </a:lnTo>
                  <a:lnTo>
                    <a:pt x="276373" y="489064"/>
                  </a:lnTo>
                  <a:lnTo>
                    <a:pt x="316710" y="515150"/>
                  </a:lnTo>
                  <a:lnTo>
                    <a:pt x="365516" y="524687"/>
                  </a:lnTo>
                  <a:lnTo>
                    <a:pt x="416023" y="514456"/>
                  </a:lnTo>
                  <a:lnTo>
                    <a:pt x="435522" y="501294"/>
                  </a:lnTo>
                  <a:lnTo>
                    <a:pt x="365516" y="501294"/>
                  </a:lnTo>
                  <a:lnTo>
                    <a:pt x="350442" y="500213"/>
                  </a:lnTo>
                  <a:lnTo>
                    <a:pt x="336022" y="497079"/>
                  </a:lnTo>
                  <a:lnTo>
                    <a:pt x="322395" y="492052"/>
                  </a:lnTo>
                  <a:lnTo>
                    <a:pt x="309699" y="485292"/>
                  </a:lnTo>
                  <a:lnTo>
                    <a:pt x="327119" y="469950"/>
                  </a:lnTo>
                  <a:lnTo>
                    <a:pt x="290230" y="469950"/>
                  </a:lnTo>
                  <a:lnTo>
                    <a:pt x="277222" y="454207"/>
                  </a:lnTo>
                  <a:lnTo>
                    <a:pt x="267399" y="436132"/>
                  </a:lnTo>
                  <a:lnTo>
                    <a:pt x="261191" y="416163"/>
                  </a:lnTo>
                  <a:lnTo>
                    <a:pt x="259799" y="402386"/>
                  </a:lnTo>
                  <a:close/>
                </a:path>
                <a:path w="559434" h="559435">
                  <a:moveTo>
                    <a:pt x="437485" y="288277"/>
                  </a:moveTo>
                  <a:lnTo>
                    <a:pt x="365516" y="288277"/>
                  </a:lnTo>
                  <a:lnTo>
                    <a:pt x="380579" y="289353"/>
                  </a:lnTo>
                  <a:lnTo>
                    <a:pt x="394986" y="292479"/>
                  </a:lnTo>
                  <a:lnTo>
                    <a:pt x="408603" y="297498"/>
                  </a:lnTo>
                  <a:lnTo>
                    <a:pt x="421294" y="304253"/>
                  </a:lnTo>
                  <a:lnTo>
                    <a:pt x="401250" y="321962"/>
                  </a:lnTo>
                  <a:lnTo>
                    <a:pt x="386288" y="343558"/>
                  </a:lnTo>
                  <a:lnTo>
                    <a:pt x="376930" y="368124"/>
                  </a:lnTo>
                  <a:lnTo>
                    <a:pt x="373695" y="394741"/>
                  </a:lnTo>
                  <a:lnTo>
                    <a:pt x="376945" y="421436"/>
                  </a:lnTo>
                  <a:lnTo>
                    <a:pt x="386327" y="446041"/>
                  </a:lnTo>
                  <a:lnTo>
                    <a:pt x="401314" y="467641"/>
                  </a:lnTo>
                  <a:lnTo>
                    <a:pt x="421371" y="485292"/>
                  </a:lnTo>
                  <a:lnTo>
                    <a:pt x="408671" y="492052"/>
                  </a:lnTo>
                  <a:lnTo>
                    <a:pt x="395034" y="497079"/>
                  </a:lnTo>
                  <a:lnTo>
                    <a:pt x="380601" y="500213"/>
                  </a:lnTo>
                  <a:lnTo>
                    <a:pt x="365516" y="501294"/>
                  </a:lnTo>
                  <a:lnTo>
                    <a:pt x="435522" y="501294"/>
                  </a:lnTo>
                  <a:lnTo>
                    <a:pt x="457327" y="486575"/>
                  </a:lnTo>
                  <a:lnTo>
                    <a:pt x="468520" y="469988"/>
                  </a:lnTo>
                  <a:lnTo>
                    <a:pt x="440814" y="469988"/>
                  </a:lnTo>
                  <a:lnTo>
                    <a:pt x="439802" y="469392"/>
                  </a:lnTo>
                  <a:lnTo>
                    <a:pt x="407905" y="436781"/>
                  </a:lnTo>
                  <a:lnTo>
                    <a:pt x="397088" y="394741"/>
                  </a:lnTo>
                  <a:lnTo>
                    <a:pt x="399808" y="373319"/>
                  </a:lnTo>
                  <a:lnTo>
                    <a:pt x="420763" y="335276"/>
                  </a:lnTo>
                  <a:lnTo>
                    <a:pt x="440738" y="319582"/>
                  </a:lnTo>
                  <a:lnTo>
                    <a:pt x="469701" y="319582"/>
                  </a:lnTo>
                  <a:lnTo>
                    <a:pt x="464584" y="310900"/>
                  </a:lnTo>
                  <a:lnTo>
                    <a:pt x="437485" y="288277"/>
                  </a:lnTo>
                  <a:close/>
                </a:path>
                <a:path w="559434" h="559435">
                  <a:moveTo>
                    <a:pt x="469701" y="319582"/>
                  </a:moveTo>
                  <a:lnTo>
                    <a:pt x="440738" y="319582"/>
                  </a:lnTo>
                  <a:lnTo>
                    <a:pt x="453788" y="335303"/>
                  </a:lnTo>
                  <a:lnTo>
                    <a:pt x="463639" y="353356"/>
                  </a:lnTo>
                  <a:lnTo>
                    <a:pt x="469870" y="373319"/>
                  </a:lnTo>
                  <a:lnTo>
                    <a:pt x="472044" y="394741"/>
                  </a:lnTo>
                  <a:lnTo>
                    <a:pt x="469879" y="416180"/>
                  </a:lnTo>
                  <a:lnTo>
                    <a:pt x="463668" y="436160"/>
                  </a:lnTo>
                  <a:lnTo>
                    <a:pt x="453857" y="454207"/>
                  </a:lnTo>
                  <a:lnTo>
                    <a:pt x="440814" y="469988"/>
                  </a:lnTo>
                  <a:lnTo>
                    <a:pt x="468520" y="469988"/>
                  </a:lnTo>
                  <a:lnTo>
                    <a:pt x="485206" y="445263"/>
                  </a:lnTo>
                  <a:lnTo>
                    <a:pt x="495437" y="394741"/>
                  </a:lnTo>
                  <a:lnTo>
                    <a:pt x="487223" y="349312"/>
                  </a:lnTo>
                  <a:lnTo>
                    <a:pt x="469701" y="319582"/>
                  </a:lnTo>
                  <a:close/>
                </a:path>
                <a:path w="559434" h="559435">
                  <a:moveTo>
                    <a:pt x="327181" y="319582"/>
                  </a:moveTo>
                  <a:lnTo>
                    <a:pt x="290281" y="319582"/>
                  </a:lnTo>
                  <a:lnTo>
                    <a:pt x="292288" y="320738"/>
                  </a:lnTo>
                  <a:lnTo>
                    <a:pt x="293228" y="321373"/>
                  </a:lnTo>
                  <a:lnTo>
                    <a:pt x="310366" y="335303"/>
                  </a:lnTo>
                  <a:lnTo>
                    <a:pt x="323142" y="352694"/>
                  </a:lnTo>
                  <a:lnTo>
                    <a:pt x="331157" y="372794"/>
                  </a:lnTo>
                  <a:lnTo>
                    <a:pt x="333931" y="394741"/>
                  </a:lnTo>
                  <a:lnTo>
                    <a:pt x="331152" y="416698"/>
                  </a:lnTo>
                  <a:lnTo>
                    <a:pt x="310282" y="454302"/>
                  </a:lnTo>
                  <a:lnTo>
                    <a:pt x="291152" y="469417"/>
                  </a:lnTo>
                  <a:lnTo>
                    <a:pt x="290230" y="469950"/>
                  </a:lnTo>
                  <a:lnTo>
                    <a:pt x="327119" y="469950"/>
                  </a:lnTo>
                  <a:lnTo>
                    <a:pt x="329749" y="467634"/>
                  </a:lnTo>
                  <a:lnTo>
                    <a:pt x="344710" y="446041"/>
                  </a:lnTo>
                  <a:lnTo>
                    <a:pt x="354067" y="421429"/>
                  </a:lnTo>
                  <a:lnTo>
                    <a:pt x="357299" y="394741"/>
                  </a:lnTo>
                  <a:lnTo>
                    <a:pt x="354059" y="368008"/>
                  </a:lnTo>
                  <a:lnTo>
                    <a:pt x="344694" y="343392"/>
                  </a:lnTo>
                  <a:lnTo>
                    <a:pt x="329738" y="321828"/>
                  </a:lnTo>
                  <a:lnTo>
                    <a:pt x="327181" y="319582"/>
                  </a:lnTo>
                  <a:close/>
                </a:path>
                <a:path w="559434" h="559435">
                  <a:moveTo>
                    <a:pt x="71948" y="452285"/>
                  </a:moveTo>
                  <a:lnTo>
                    <a:pt x="28191" y="452285"/>
                  </a:lnTo>
                  <a:lnTo>
                    <a:pt x="63916" y="454634"/>
                  </a:lnTo>
                  <a:lnTo>
                    <a:pt x="67282" y="454901"/>
                  </a:lnTo>
                  <a:lnTo>
                    <a:pt x="70584" y="453656"/>
                  </a:lnTo>
                  <a:lnTo>
                    <a:pt x="71948" y="452285"/>
                  </a:lnTo>
                  <a:close/>
                </a:path>
                <a:path w="559434" h="559435">
                  <a:moveTo>
                    <a:pt x="479892" y="0"/>
                  </a:moveTo>
                  <a:lnTo>
                    <a:pt x="435728" y="13485"/>
                  </a:lnTo>
                  <a:lnTo>
                    <a:pt x="64678" y="426466"/>
                  </a:lnTo>
                  <a:lnTo>
                    <a:pt x="60170" y="430987"/>
                  </a:lnTo>
                  <a:lnTo>
                    <a:pt x="91932" y="430987"/>
                  </a:lnTo>
                  <a:lnTo>
                    <a:pt x="440344" y="39751"/>
                  </a:lnTo>
                  <a:lnTo>
                    <a:pt x="448881" y="32735"/>
                  </a:lnTo>
                  <a:lnTo>
                    <a:pt x="458480" y="27603"/>
                  </a:lnTo>
                  <a:lnTo>
                    <a:pt x="468898" y="24452"/>
                  </a:lnTo>
                  <a:lnTo>
                    <a:pt x="479892" y="23380"/>
                  </a:lnTo>
                  <a:lnTo>
                    <a:pt x="536017" y="23380"/>
                  </a:lnTo>
                  <a:lnTo>
                    <a:pt x="535899" y="23202"/>
                  </a:lnTo>
                  <a:lnTo>
                    <a:pt x="523812" y="13260"/>
                  </a:lnTo>
                  <a:lnTo>
                    <a:pt x="510220" y="5986"/>
                  </a:lnTo>
                  <a:lnTo>
                    <a:pt x="495466" y="1519"/>
                  </a:lnTo>
                  <a:lnTo>
                    <a:pt x="479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685216" y="4648909"/>
            <a:ext cx="1058292" cy="1058292"/>
            <a:chOff x="616718" y="4565048"/>
            <a:chExt cx="952500" cy="952500"/>
          </a:xfrm>
        </p:grpSpPr>
        <p:sp>
          <p:nvSpPr>
            <p:cNvPr id="104" name="object 104"/>
            <p:cNvSpPr/>
            <p:nvPr/>
          </p:nvSpPr>
          <p:spPr>
            <a:xfrm>
              <a:off x="616712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31993" y="4852277"/>
              <a:ext cx="522605" cy="378460"/>
            </a:xfrm>
            <a:custGeom>
              <a:avLst/>
              <a:gdLst/>
              <a:ahLst/>
              <a:cxnLst/>
              <a:rect l="l" t="t" r="r" b="b"/>
              <a:pathLst>
                <a:path w="522605" h="378460">
                  <a:moveTo>
                    <a:pt x="332911" y="0"/>
                  </a:moveTo>
                  <a:lnTo>
                    <a:pt x="319582" y="2595"/>
                  </a:lnTo>
                  <a:lnTo>
                    <a:pt x="307860" y="10382"/>
                  </a:lnTo>
                  <a:lnTo>
                    <a:pt x="300088" y="22099"/>
                  </a:lnTo>
                  <a:lnTo>
                    <a:pt x="297497" y="35429"/>
                  </a:lnTo>
                  <a:lnTo>
                    <a:pt x="300088" y="48754"/>
                  </a:lnTo>
                  <a:lnTo>
                    <a:pt x="307860" y="60458"/>
                  </a:lnTo>
                  <a:lnTo>
                    <a:pt x="401027" y="153600"/>
                  </a:lnTo>
                  <a:lnTo>
                    <a:pt x="35420" y="153600"/>
                  </a:lnTo>
                  <a:lnTo>
                    <a:pt x="21640" y="156386"/>
                  </a:lnTo>
                  <a:lnTo>
                    <a:pt x="10380" y="163980"/>
                  </a:lnTo>
                  <a:lnTo>
                    <a:pt x="2785" y="175240"/>
                  </a:lnTo>
                  <a:lnTo>
                    <a:pt x="0" y="189020"/>
                  </a:lnTo>
                  <a:lnTo>
                    <a:pt x="2785" y="202813"/>
                  </a:lnTo>
                  <a:lnTo>
                    <a:pt x="10380" y="214075"/>
                  </a:lnTo>
                  <a:lnTo>
                    <a:pt x="21640" y="221669"/>
                  </a:lnTo>
                  <a:lnTo>
                    <a:pt x="35420" y="224453"/>
                  </a:lnTo>
                  <a:lnTo>
                    <a:pt x="401027" y="224453"/>
                  </a:lnTo>
                  <a:lnTo>
                    <a:pt x="307860" y="317595"/>
                  </a:lnTo>
                  <a:lnTo>
                    <a:pt x="300088" y="329300"/>
                  </a:lnTo>
                  <a:lnTo>
                    <a:pt x="297497" y="342631"/>
                  </a:lnTo>
                  <a:lnTo>
                    <a:pt x="300088" y="355969"/>
                  </a:lnTo>
                  <a:lnTo>
                    <a:pt x="332905" y="378059"/>
                  </a:lnTo>
                  <a:lnTo>
                    <a:pt x="339677" y="377412"/>
                  </a:lnTo>
                  <a:lnTo>
                    <a:pt x="514896" y="210800"/>
                  </a:lnTo>
                  <a:lnTo>
                    <a:pt x="521995" y="193579"/>
                  </a:lnTo>
                  <a:lnTo>
                    <a:pt x="521995" y="189020"/>
                  </a:lnTo>
                  <a:lnTo>
                    <a:pt x="521995" y="184461"/>
                  </a:lnTo>
                  <a:lnTo>
                    <a:pt x="357962" y="10382"/>
                  </a:lnTo>
                  <a:lnTo>
                    <a:pt x="346240" y="2595"/>
                  </a:lnTo>
                  <a:lnTo>
                    <a:pt x="332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1912946" y="4648909"/>
            <a:ext cx="1058292" cy="1058292"/>
            <a:chOff x="1721718" y="4565048"/>
            <a:chExt cx="952500" cy="952500"/>
          </a:xfrm>
        </p:grpSpPr>
        <p:sp>
          <p:nvSpPr>
            <p:cNvPr id="107" name="object 107"/>
            <p:cNvSpPr/>
            <p:nvPr/>
          </p:nvSpPr>
          <p:spPr>
            <a:xfrm>
              <a:off x="1721713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943658" y="4838636"/>
              <a:ext cx="508634" cy="405765"/>
            </a:xfrm>
            <a:custGeom>
              <a:avLst/>
              <a:gdLst/>
              <a:ahLst/>
              <a:cxnLst/>
              <a:rect l="l" t="t" r="r" b="b"/>
              <a:pathLst>
                <a:path w="508635" h="405764">
                  <a:moveTo>
                    <a:pt x="377355" y="7353"/>
                  </a:moveTo>
                  <a:lnTo>
                    <a:pt x="370014" y="0"/>
                  </a:lnTo>
                  <a:lnTo>
                    <a:pt x="60147" y="0"/>
                  </a:lnTo>
                  <a:lnTo>
                    <a:pt x="36766" y="4724"/>
                  </a:lnTo>
                  <a:lnTo>
                    <a:pt x="17640" y="17627"/>
                  </a:lnTo>
                  <a:lnTo>
                    <a:pt x="4737" y="36753"/>
                  </a:lnTo>
                  <a:lnTo>
                    <a:pt x="0" y="60147"/>
                  </a:lnTo>
                  <a:lnTo>
                    <a:pt x="0" y="279781"/>
                  </a:lnTo>
                  <a:lnTo>
                    <a:pt x="7366" y="287108"/>
                  </a:lnTo>
                  <a:lnTo>
                    <a:pt x="16421" y="287108"/>
                  </a:lnTo>
                  <a:lnTo>
                    <a:pt x="25476" y="287108"/>
                  </a:lnTo>
                  <a:lnTo>
                    <a:pt x="32816" y="279781"/>
                  </a:lnTo>
                  <a:lnTo>
                    <a:pt x="32816" y="60147"/>
                  </a:lnTo>
                  <a:lnTo>
                    <a:pt x="34975" y="49517"/>
                  </a:lnTo>
                  <a:lnTo>
                    <a:pt x="40830" y="40817"/>
                  </a:lnTo>
                  <a:lnTo>
                    <a:pt x="49517" y="34963"/>
                  </a:lnTo>
                  <a:lnTo>
                    <a:pt x="60147" y="32816"/>
                  </a:lnTo>
                  <a:lnTo>
                    <a:pt x="370014" y="32816"/>
                  </a:lnTo>
                  <a:lnTo>
                    <a:pt x="377355" y="25463"/>
                  </a:lnTo>
                  <a:lnTo>
                    <a:pt x="377355" y="7353"/>
                  </a:lnTo>
                  <a:close/>
                </a:path>
                <a:path w="508635" h="405764">
                  <a:moveTo>
                    <a:pt x="508596" y="134658"/>
                  </a:moveTo>
                  <a:lnTo>
                    <a:pt x="503859" y="111264"/>
                  </a:lnTo>
                  <a:lnTo>
                    <a:pt x="490956" y="92138"/>
                  </a:lnTo>
                  <a:lnTo>
                    <a:pt x="471843" y="79235"/>
                  </a:lnTo>
                  <a:lnTo>
                    <a:pt x="448449" y="74498"/>
                  </a:lnTo>
                  <a:lnTo>
                    <a:pt x="139458" y="74498"/>
                  </a:lnTo>
                  <a:lnTo>
                    <a:pt x="116065" y="79235"/>
                  </a:lnTo>
                  <a:lnTo>
                    <a:pt x="96951" y="92138"/>
                  </a:lnTo>
                  <a:lnTo>
                    <a:pt x="84048" y="111264"/>
                  </a:lnTo>
                  <a:lnTo>
                    <a:pt x="79311" y="134658"/>
                  </a:lnTo>
                  <a:lnTo>
                    <a:pt x="79311" y="354253"/>
                  </a:lnTo>
                  <a:lnTo>
                    <a:pt x="86652" y="361619"/>
                  </a:lnTo>
                  <a:lnTo>
                    <a:pt x="104775" y="361619"/>
                  </a:lnTo>
                  <a:lnTo>
                    <a:pt x="112128" y="354253"/>
                  </a:lnTo>
                  <a:lnTo>
                    <a:pt x="112128" y="134658"/>
                  </a:lnTo>
                  <a:lnTo>
                    <a:pt x="114274" y="124028"/>
                  </a:lnTo>
                  <a:lnTo>
                    <a:pt x="120142" y="115328"/>
                  </a:lnTo>
                  <a:lnTo>
                    <a:pt x="128828" y="109461"/>
                  </a:lnTo>
                  <a:lnTo>
                    <a:pt x="139458" y="107315"/>
                  </a:lnTo>
                  <a:lnTo>
                    <a:pt x="448449" y="107315"/>
                  </a:lnTo>
                  <a:lnTo>
                    <a:pt x="459079" y="109461"/>
                  </a:lnTo>
                  <a:lnTo>
                    <a:pt x="467766" y="115328"/>
                  </a:lnTo>
                  <a:lnTo>
                    <a:pt x="473633" y="124028"/>
                  </a:lnTo>
                  <a:lnTo>
                    <a:pt x="475780" y="134658"/>
                  </a:lnTo>
                  <a:lnTo>
                    <a:pt x="475780" y="345211"/>
                  </a:lnTo>
                  <a:lnTo>
                    <a:pt x="473633" y="355841"/>
                  </a:lnTo>
                  <a:lnTo>
                    <a:pt x="467766" y="364528"/>
                  </a:lnTo>
                  <a:lnTo>
                    <a:pt x="459079" y="370395"/>
                  </a:lnTo>
                  <a:lnTo>
                    <a:pt x="448449" y="372554"/>
                  </a:lnTo>
                  <a:lnTo>
                    <a:pt x="185102" y="372554"/>
                  </a:lnTo>
                  <a:lnTo>
                    <a:pt x="177761" y="379907"/>
                  </a:lnTo>
                  <a:lnTo>
                    <a:pt x="177761" y="398005"/>
                  </a:lnTo>
                  <a:lnTo>
                    <a:pt x="185102" y="405371"/>
                  </a:lnTo>
                  <a:lnTo>
                    <a:pt x="448449" y="405371"/>
                  </a:lnTo>
                  <a:lnTo>
                    <a:pt x="471843" y="400634"/>
                  </a:lnTo>
                  <a:lnTo>
                    <a:pt x="490956" y="387718"/>
                  </a:lnTo>
                  <a:lnTo>
                    <a:pt x="503859" y="368592"/>
                  </a:lnTo>
                  <a:lnTo>
                    <a:pt x="508596" y="345211"/>
                  </a:lnTo>
                  <a:lnTo>
                    <a:pt x="508596" y="1346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3140674" y="4648909"/>
            <a:ext cx="1058292" cy="1058292"/>
            <a:chOff x="2826717" y="4565048"/>
            <a:chExt cx="952500" cy="952500"/>
          </a:xfrm>
        </p:grpSpPr>
        <p:sp>
          <p:nvSpPr>
            <p:cNvPr id="110" name="object 110"/>
            <p:cNvSpPr/>
            <p:nvPr/>
          </p:nvSpPr>
          <p:spPr>
            <a:xfrm>
              <a:off x="2826715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044723" y="4820043"/>
              <a:ext cx="516890" cy="442595"/>
            </a:xfrm>
            <a:custGeom>
              <a:avLst/>
              <a:gdLst/>
              <a:ahLst/>
              <a:cxnLst/>
              <a:rect l="l" t="t" r="r" b="b"/>
              <a:pathLst>
                <a:path w="516889" h="442595">
                  <a:moveTo>
                    <a:pt x="516483" y="130314"/>
                  </a:moveTo>
                  <a:lnTo>
                    <a:pt x="506615" y="80378"/>
                  </a:lnTo>
                  <a:lnTo>
                    <a:pt x="478282" y="38100"/>
                  </a:lnTo>
                  <a:lnTo>
                    <a:pt x="435178" y="9525"/>
                  </a:lnTo>
                  <a:lnTo>
                    <a:pt x="386105" y="0"/>
                  </a:lnTo>
                  <a:lnTo>
                    <a:pt x="337019" y="9525"/>
                  </a:lnTo>
                  <a:lnTo>
                    <a:pt x="293928" y="38100"/>
                  </a:lnTo>
                  <a:lnTo>
                    <a:pt x="189636" y="142405"/>
                  </a:lnTo>
                  <a:lnTo>
                    <a:pt x="185445" y="148704"/>
                  </a:lnTo>
                  <a:lnTo>
                    <a:pt x="184048" y="155867"/>
                  </a:lnTo>
                  <a:lnTo>
                    <a:pt x="185445" y="163042"/>
                  </a:lnTo>
                  <a:lnTo>
                    <a:pt x="189636" y="169341"/>
                  </a:lnTo>
                  <a:lnTo>
                    <a:pt x="195935" y="173532"/>
                  </a:lnTo>
                  <a:lnTo>
                    <a:pt x="203098" y="174917"/>
                  </a:lnTo>
                  <a:lnTo>
                    <a:pt x="210273" y="173532"/>
                  </a:lnTo>
                  <a:lnTo>
                    <a:pt x="216573" y="169341"/>
                  </a:lnTo>
                  <a:lnTo>
                    <a:pt x="320878" y="65036"/>
                  </a:lnTo>
                  <a:lnTo>
                    <a:pt x="351383" y="44831"/>
                  </a:lnTo>
                  <a:lnTo>
                    <a:pt x="386118" y="38087"/>
                  </a:lnTo>
                  <a:lnTo>
                    <a:pt x="420839" y="44831"/>
                  </a:lnTo>
                  <a:lnTo>
                    <a:pt x="462915" y="79133"/>
                  </a:lnTo>
                  <a:lnTo>
                    <a:pt x="478383" y="130314"/>
                  </a:lnTo>
                  <a:lnTo>
                    <a:pt x="476605" y="148437"/>
                  </a:lnTo>
                  <a:lnTo>
                    <a:pt x="471385" y="165620"/>
                  </a:lnTo>
                  <a:lnTo>
                    <a:pt x="462915" y="181457"/>
                  </a:lnTo>
                  <a:lnTo>
                    <a:pt x="451345" y="195541"/>
                  </a:lnTo>
                  <a:lnTo>
                    <a:pt x="258191" y="388670"/>
                  </a:lnTo>
                  <a:lnTo>
                    <a:pt x="65062" y="195541"/>
                  </a:lnTo>
                  <a:lnTo>
                    <a:pt x="44831" y="165036"/>
                  </a:lnTo>
                  <a:lnTo>
                    <a:pt x="38087" y="130302"/>
                  </a:lnTo>
                  <a:lnTo>
                    <a:pt x="44831" y="95554"/>
                  </a:lnTo>
                  <a:lnTo>
                    <a:pt x="65062" y="65036"/>
                  </a:lnTo>
                  <a:lnTo>
                    <a:pt x="95567" y="44831"/>
                  </a:lnTo>
                  <a:lnTo>
                    <a:pt x="130302" y="38087"/>
                  </a:lnTo>
                  <a:lnTo>
                    <a:pt x="165049" y="44831"/>
                  </a:lnTo>
                  <a:lnTo>
                    <a:pt x="195516" y="65036"/>
                  </a:lnTo>
                  <a:lnTo>
                    <a:pt x="209067" y="78613"/>
                  </a:lnTo>
                  <a:lnTo>
                    <a:pt x="213956" y="80467"/>
                  </a:lnTo>
                  <a:lnTo>
                    <a:pt x="218846" y="80467"/>
                  </a:lnTo>
                  <a:lnTo>
                    <a:pt x="223710" y="80467"/>
                  </a:lnTo>
                  <a:lnTo>
                    <a:pt x="228574" y="78638"/>
                  </a:lnTo>
                  <a:lnTo>
                    <a:pt x="232295" y="74917"/>
                  </a:lnTo>
                  <a:lnTo>
                    <a:pt x="236486" y="68618"/>
                  </a:lnTo>
                  <a:lnTo>
                    <a:pt x="237883" y="61442"/>
                  </a:lnTo>
                  <a:lnTo>
                    <a:pt x="236499" y="54279"/>
                  </a:lnTo>
                  <a:lnTo>
                    <a:pt x="232321" y="47980"/>
                  </a:lnTo>
                  <a:lnTo>
                    <a:pt x="222529" y="38176"/>
                  </a:lnTo>
                  <a:lnTo>
                    <a:pt x="218071" y="35179"/>
                  </a:lnTo>
                  <a:lnTo>
                    <a:pt x="216204" y="33921"/>
                  </a:lnTo>
                  <a:lnTo>
                    <a:pt x="179387" y="9525"/>
                  </a:lnTo>
                  <a:lnTo>
                    <a:pt x="130314" y="0"/>
                  </a:lnTo>
                  <a:lnTo>
                    <a:pt x="81229" y="9525"/>
                  </a:lnTo>
                  <a:lnTo>
                    <a:pt x="38125" y="38100"/>
                  </a:lnTo>
                  <a:lnTo>
                    <a:pt x="9537" y="81216"/>
                  </a:lnTo>
                  <a:lnTo>
                    <a:pt x="0" y="130302"/>
                  </a:lnTo>
                  <a:lnTo>
                    <a:pt x="9537" y="179374"/>
                  </a:lnTo>
                  <a:lnTo>
                    <a:pt x="38125" y="222478"/>
                  </a:lnTo>
                  <a:lnTo>
                    <a:pt x="258191" y="442544"/>
                  </a:lnTo>
                  <a:lnTo>
                    <a:pt x="478282" y="222478"/>
                  </a:lnTo>
                  <a:lnTo>
                    <a:pt x="494639" y="202577"/>
                  </a:lnTo>
                  <a:lnTo>
                    <a:pt x="506615" y="180200"/>
                  </a:lnTo>
                  <a:lnTo>
                    <a:pt x="513981" y="155930"/>
                  </a:lnTo>
                  <a:lnTo>
                    <a:pt x="516483" y="1303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4368403" y="4648909"/>
            <a:ext cx="1058292" cy="1058292"/>
            <a:chOff x="3931716" y="4565048"/>
            <a:chExt cx="952500" cy="952500"/>
          </a:xfrm>
        </p:grpSpPr>
        <p:sp>
          <p:nvSpPr>
            <p:cNvPr id="113" name="object 113"/>
            <p:cNvSpPr/>
            <p:nvPr/>
          </p:nvSpPr>
          <p:spPr>
            <a:xfrm>
              <a:off x="3931717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37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67" y="249250"/>
                  </a:lnTo>
                  <a:lnTo>
                    <a:pt x="37414" y="290880"/>
                  </a:lnTo>
                  <a:lnTo>
                    <a:pt x="21399" y="334632"/>
                  </a:lnTo>
                  <a:lnTo>
                    <a:pt x="9664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80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37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169842" y="4856378"/>
              <a:ext cx="476250" cy="370205"/>
            </a:xfrm>
            <a:custGeom>
              <a:avLst/>
              <a:gdLst/>
              <a:ahLst/>
              <a:cxnLst/>
              <a:rect l="l" t="t" r="r" b="b"/>
              <a:pathLst>
                <a:path w="476250" h="370204">
                  <a:moveTo>
                    <a:pt x="476250" y="69850"/>
                  </a:moveTo>
                  <a:lnTo>
                    <a:pt x="470738" y="42684"/>
                  </a:lnTo>
                  <a:lnTo>
                    <a:pt x="455752" y="20472"/>
                  </a:lnTo>
                  <a:lnTo>
                    <a:pt x="438150" y="8597"/>
                  </a:lnTo>
                  <a:lnTo>
                    <a:pt x="438150" y="69850"/>
                  </a:lnTo>
                  <a:lnTo>
                    <a:pt x="438150" y="115874"/>
                  </a:lnTo>
                  <a:lnTo>
                    <a:pt x="38100" y="115874"/>
                  </a:lnTo>
                  <a:lnTo>
                    <a:pt x="38100" y="69850"/>
                  </a:lnTo>
                  <a:lnTo>
                    <a:pt x="40589" y="57492"/>
                  </a:lnTo>
                  <a:lnTo>
                    <a:pt x="47396" y="47396"/>
                  </a:lnTo>
                  <a:lnTo>
                    <a:pt x="57492" y="40589"/>
                  </a:lnTo>
                  <a:lnTo>
                    <a:pt x="69850" y="38100"/>
                  </a:lnTo>
                  <a:lnTo>
                    <a:pt x="406400" y="38100"/>
                  </a:lnTo>
                  <a:lnTo>
                    <a:pt x="418744" y="40589"/>
                  </a:lnTo>
                  <a:lnTo>
                    <a:pt x="428840" y="47396"/>
                  </a:lnTo>
                  <a:lnTo>
                    <a:pt x="435648" y="57492"/>
                  </a:lnTo>
                  <a:lnTo>
                    <a:pt x="438150" y="69850"/>
                  </a:lnTo>
                  <a:lnTo>
                    <a:pt x="438150" y="8597"/>
                  </a:lnTo>
                  <a:lnTo>
                    <a:pt x="433552" y="5486"/>
                  </a:lnTo>
                  <a:lnTo>
                    <a:pt x="406400" y="0"/>
                  </a:lnTo>
                  <a:lnTo>
                    <a:pt x="69850" y="0"/>
                  </a:lnTo>
                  <a:lnTo>
                    <a:pt x="42684" y="5486"/>
                  </a:lnTo>
                  <a:lnTo>
                    <a:pt x="20472" y="20472"/>
                  </a:lnTo>
                  <a:lnTo>
                    <a:pt x="5486" y="42684"/>
                  </a:lnTo>
                  <a:lnTo>
                    <a:pt x="0" y="69850"/>
                  </a:lnTo>
                  <a:lnTo>
                    <a:pt x="0" y="134924"/>
                  </a:lnTo>
                  <a:lnTo>
                    <a:pt x="0" y="300024"/>
                  </a:lnTo>
                  <a:lnTo>
                    <a:pt x="5486" y="327177"/>
                  </a:lnTo>
                  <a:lnTo>
                    <a:pt x="20472" y="349377"/>
                  </a:lnTo>
                  <a:lnTo>
                    <a:pt x="42684" y="364363"/>
                  </a:lnTo>
                  <a:lnTo>
                    <a:pt x="69850" y="369874"/>
                  </a:lnTo>
                  <a:lnTo>
                    <a:pt x="406400" y="369874"/>
                  </a:lnTo>
                  <a:lnTo>
                    <a:pt x="433552" y="364363"/>
                  </a:lnTo>
                  <a:lnTo>
                    <a:pt x="455752" y="349377"/>
                  </a:lnTo>
                  <a:lnTo>
                    <a:pt x="470738" y="327177"/>
                  </a:lnTo>
                  <a:lnTo>
                    <a:pt x="476250" y="300024"/>
                  </a:lnTo>
                  <a:lnTo>
                    <a:pt x="476250" y="226999"/>
                  </a:lnTo>
                  <a:lnTo>
                    <a:pt x="474751" y="219583"/>
                  </a:lnTo>
                  <a:lnTo>
                    <a:pt x="470662" y="213525"/>
                  </a:lnTo>
                  <a:lnTo>
                    <a:pt x="464604" y="209448"/>
                  </a:lnTo>
                  <a:lnTo>
                    <a:pt x="457200" y="207949"/>
                  </a:lnTo>
                  <a:lnTo>
                    <a:pt x="449783" y="209448"/>
                  </a:lnTo>
                  <a:lnTo>
                    <a:pt x="443725" y="213525"/>
                  </a:lnTo>
                  <a:lnTo>
                    <a:pt x="439635" y="219583"/>
                  </a:lnTo>
                  <a:lnTo>
                    <a:pt x="438150" y="226999"/>
                  </a:lnTo>
                  <a:lnTo>
                    <a:pt x="438150" y="300024"/>
                  </a:lnTo>
                  <a:lnTo>
                    <a:pt x="435648" y="312369"/>
                  </a:lnTo>
                  <a:lnTo>
                    <a:pt x="428840" y="322465"/>
                  </a:lnTo>
                  <a:lnTo>
                    <a:pt x="418744" y="329272"/>
                  </a:lnTo>
                  <a:lnTo>
                    <a:pt x="406400" y="331774"/>
                  </a:lnTo>
                  <a:lnTo>
                    <a:pt x="69850" y="331774"/>
                  </a:lnTo>
                  <a:lnTo>
                    <a:pt x="57492" y="329272"/>
                  </a:lnTo>
                  <a:lnTo>
                    <a:pt x="47396" y="322465"/>
                  </a:lnTo>
                  <a:lnTo>
                    <a:pt x="40589" y="312369"/>
                  </a:lnTo>
                  <a:lnTo>
                    <a:pt x="38100" y="300024"/>
                  </a:lnTo>
                  <a:lnTo>
                    <a:pt x="38100" y="153974"/>
                  </a:lnTo>
                  <a:lnTo>
                    <a:pt x="457200" y="153974"/>
                  </a:lnTo>
                  <a:lnTo>
                    <a:pt x="464604" y="152476"/>
                  </a:lnTo>
                  <a:lnTo>
                    <a:pt x="470662" y="148386"/>
                  </a:lnTo>
                  <a:lnTo>
                    <a:pt x="474751" y="142328"/>
                  </a:lnTo>
                  <a:lnTo>
                    <a:pt x="476250" y="134924"/>
                  </a:lnTo>
                  <a:lnTo>
                    <a:pt x="476250" y="69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5596132" y="4648909"/>
            <a:ext cx="1058292" cy="1058292"/>
            <a:chOff x="5036715" y="4565048"/>
            <a:chExt cx="952500" cy="952500"/>
          </a:xfrm>
        </p:grpSpPr>
        <p:sp>
          <p:nvSpPr>
            <p:cNvPr id="116" name="object 116"/>
            <p:cNvSpPr/>
            <p:nvPr/>
          </p:nvSpPr>
          <p:spPr>
            <a:xfrm>
              <a:off x="5036705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81" y="81343"/>
                  </a:lnTo>
                  <a:lnTo>
                    <a:pt x="173316" y="108750"/>
                  </a:lnTo>
                  <a:lnTo>
                    <a:pt x="139496" y="139496"/>
                  </a:lnTo>
                  <a:lnTo>
                    <a:pt x="108750" y="173316"/>
                  </a:lnTo>
                  <a:lnTo>
                    <a:pt x="81343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310829" y="4742428"/>
              <a:ext cx="404495" cy="598170"/>
            </a:xfrm>
            <a:custGeom>
              <a:avLst/>
              <a:gdLst/>
              <a:ahLst/>
              <a:cxnLst/>
              <a:rect l="l" t="t" r="r" b="b"/>
              <a:pathLst>
                <a:path w="404495" h="598170">
                  <a:moveTo>
                    <a:pt x="330448" y="380377"/>
                  </a:moveTo>
                  <a:lnTo>
                    <a:pt x="226169" y="380377"/>
                  </a:lnTo>
                  <a:lnTo>
                    <a:pt x="226690" y="382155"/>
                  </a:lnTo>
                  <a:lnTo>
                    <a:pt x="227312" y="383895"/>
                  </a:lnTo>
                  <a:lnTo>
                    <a:pt x="228112" y="385610"/>
                  </a:lnTo>
                  <a:lnTo>
                    <a:pt x="314129" y="573379"/>
                  </a:lnTo>
                  <a:lnTo>
                    <a:pt x="324575" y="587190"/>
                  </a:lnTo>
                  <a:lnTo>
                    <a:pt x="339602" y="595490"/>
                  </a:lnTo>
                  <a:lnTo>
                    <a:pt x="357235" y="597646"/>
                  </a:lnTo>
                  <a:lnTo>
                    <a:pt x="375496" y="593026"/>
                  </a:lnTo>
                  <a:lnTo>
                    <a:pt x="390929" y="582212"/>
                  </a:lnTo>
                  <a:lnTo>
                    <a:pt x="400815" y="567448"/>
                  </a:lnTo>
                  <a:lnTo>
                    <a:pt x="404340" y="550646"/>
                  </a:lnTo>
                  <a:lnTo>
                    <a:pt x="400693" y="533717"/>
                  </a:lnTo>
                  <a:lnTo>
                    <a:pt x="330448" y="380377"/>
                  </a:lnTo>
                  <a:close/>
                </a:path>
                <a:path w="404495" h="598170">
                  <a:moveTo>
                    <a:pt x="191549" y="0"/>
                  </a:moveTo>
                  <a:lnTo>
                    <a:pt x="150790" y="4387"/>
                  </a:lnTo>
                  <a:lnTo>
                    <a:pt x="111793" y="17462"/>
                  </a:lnTo>
                  <a:lnTo>
                    <a:pt x="73987" y="40370"/>
                  </a:lnTo>
                  <a:lnTo>
                    <a:pt x="43334" y="70307"/>
                  </a:lnTo>
                  <a:lnTo>
                    <a:pt x="20404" y="105736"/>
                  </a:lnTo>
                  <a:lnTo>
                    <a:pt x="5769" y="145120"/>
                  </a:lnTo>
                  <a:lnTo>
                    <a:pt x="0" y="186923"/>
                  </a:lnTo>
                  <a:lnTo>
                    <a:pt x="3667" y="229609"/>
                  </a:lnTo>
                  <a:lnTo>
                    <a:pt x="17343" y="271640"/>
                  </a:lnTo>
                  <a:lnTo>
                    <a:pt x="40265" y="309384"/>
                  </a:lnTo>
                  <a:lnTo>
                    <a:pt x="70654" y="340402"/>
                  </a:lnTo>
                  <a:lnTo>
                    <a:pt x="107026" y="363738"/>
                  </a:lnTo>
                  <a:lnTo>
                    <a:pt x="147891" y="378440"/>
                  </a:lnTo>
                  <a:lnTo>
                    <a:pt x="191765" y="383552"/>
                  </a:lnTo>
                  <a:lnTo>
                    <a:pt x="200459" y="383345"/>
                  </a:lnTo>
                  <a:lnTo>
                    <a:pt x="209091" y="382736"/>
                  </a:lnTo>
                  <a:lnTo>
                    <a:pt x="217661" y="381741"/>
                  </a:lnTo>
                  <a:lnTo>
                    <a:pt x="226169" y="380377"/>
                  </a:lnTo>
                  <a:lnTo>
                    <a:pt x="330448" y="380377"/>
                  </a:lnTo>
                  <a:lnTo>
                    <a:pt x="314676" y="345947"/>
                  </a:lnTo>
                  <a:lnTo>
                    <a:pt x="313875" y="344246"/>
                  </a:lnTo>
                  <a:lnTo>
                    <a:pt x="312936" y="342620"/>
                  </a:lnTo>
                  <a:lnTo>
                    <a:pt x="311945" y="341071"/>
                  </a:lnTo>
                  <a:lnTo>
                    <a:pt x="322930" y="329501"/>
                  </a:lnTo>
                  <a:lnTo>
                    <a:pt x="191765" y="329501"/>
                  </a:lnTo>
                  <a:lnTo>
                    <a:pt x="152662" y="323809"/>
                  </a:lnTo>
                  <a:lnTo>
                    <a:pt x="117359" y="307625"/>
                  </a:lnTo>
                  <a:lnTo>
                    <a:pt x="87938" y="282288"/>
                  </a:lnTo>
                  <a:lnTo>
                    <a:pt x="66479" y="249135"/>
                  </a:lnTo>
                  <a:lnTo>
                    <a:pt x="54764" y="206678"/>
                  </a:lnTo>
                  <a:lnTo>
                    <a:pt x="56815" y="164169"/>
                  </a:lnTo>
                  <a:lnTo>
                    <a:pt x="71505" y="124635"/>
                  </a:lnTo>
                  <a:lnTo>
                    <a:pt x="97708" y="91103"/>
                  </a:lnTo>
                  <a:lnTo>
                    <a:pt x="134297" y="66598"/>
                  </a:lnTo>
                  <a:lnTo>
                    <a:pt x="176806" y="54852"/>
                  </a:lnTo>
                  <a:lnTo>
                    <a:pt x="191549" y="54063"/>
                  </a:lnTo>
                  <a:lnTo>
                    <a:pt x="323344" y="54063"/>
                  </a:lnTo>
                  <a:lnTo>
                    <a:pt x="312654" y="43150"/>
                  </a:lnTo>
                  <a:lnTo>
                    <a:pt x="276287" y="19814"/>
                  </a:lnTo>
                  <a:lnTo>
                    <a:pt x="235422" y="5112"/>
                  </a:lnTo>
                  <a:lnTo>
                    <a:pt x="191549" y="0"/>
                  </a:lnTo>
                  <a:close/>
                </a:path>
                <a:path w="404495" h="598170">
                  <a:moveTo>
                    <a:pt x="323344" y="54063"/>
                  </a:moveTo>
                  <a:lnTo>
                    <a:pt x="191549" y="54063"/>
                  </a:lnTo>
                  <a:lnTo>
                    <a:pt x="230642" y="59753"/>
                  </a:lnTo>
                  <a:lnTo>
                    <a:pt x="265946" y="75933"/>
                  </a:lnTo>
                  <a:lnTo>
                    <a:pt x="295373" y="101266"/>
                  </a:lnTo>
                  <a:lnTo>
                    <a:pt x="316835" y="134416"/>
                  </a:lnTo>
                  <a:lnTo>
                    <a:pt x="328550" y="176875"/>
                  </a:lnTo>
                  <a:lnTo>
                    <a:pt x="326499" y="219386"/>
                  </a:lnTo>
                  <a:lnTo>
                    <a:pt x="311809" y="258922"/>
                  </a:lnTo>
                  <a:lnTo>
                    <a:pt x="285606" y="292454"/>
                  </a:lnTo>
                  <a:lnTo>
                    <a:pt x="249017" y="316953"/>
                  </a:lnTo>
                  <a:lnTo>
                    <a:pt x="206506" y="328708"/>
                  </a:lnTo>
                  <a:lnTo>
                    <a:pt x="191765" y="329501"/>
                  </a:lnTo>
                  <a:lnTo>
                    <a:pt x="322930" y="329501"/>
                  </a:lnTo>
                  <a:lnTo>
                    <a:pt x="346744" y="304421"/>
                  </a:lnTo>
                  <a:lnTo>
                    <a:pt x="370495" y="260624"/>
                  </a:lnTo>
                  <a:lnTo>
                    <a:pt x="382248" y="212237"/>
                  </a:lnTo>
                  <a:lnTo>
                    <a:pt x="381048" y="161815"/>
                  </a:lnTo>
                  <a:lnTo>
                    <a:pt x="365945" y="111912"/>
                  </a:lnTo>
                  <a:lnTo>
                    <a:pt x="343036" y="74167"/>
                  </a:lnTo>
                  <a:lnTo>
                    <a:pt x="323344" y="54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6823861" y="4648909"/>
            <a:ext cx="1058292" cy="1058292"/>
            <a:chOff x="6141715" y="4565048"/>
            <a:chExt cx="952500" cy="952500"/>
          </a:xfrm>
        </p:grpSpPr>
        <p:sp>
          <p:nvSpPr>
            <p:cNvPr id="119" name="object 119"/>
            <p:cNvSpPr/>
            <p:nvPr/>
          </p:nvSpPr>
          <p:spPr>
            <a:xfrm>
              <a:off x="6141707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341339" y="4752327"/>
              <a:ext cx="553720" cy="577215"/>
            </a:xfrm>
            <a:custGeom>
              <a:avLst/>
              <a:gdLst/>
              <a:ahLst/>
              <a:cxnLst/>
              <a:rect l="l" t="t" r="r" b="b"/>
              <a:pathLst>
                <a:path w="553720" h="577214">
                  <a:moveTo>
                    <a:pt x="116027" y="224409"/>
                  </a:moveTo>
                  <a:lnTo>
                    <a:pt x="111861" y="220256"/>
                  </a:lnTo>
                  <a:lnTo>
                    <a:pt x="101574" y="220256"/>
                  </a:lnTo>
                  <a:lnTo>
                    <a:pt x="97409" y="224409"/>
                  </a:lnTo>
                  <a:lnTo>
                    <a:pt x="97409" y="319659"/>
                  </a:lnTo>
                  <a:lnTo>
                    <a:pt x="101574" y="323837"/>
                  </a:lnTo>
                  <a:lnTo>
                    <a:pt x="106730" y="323837"/>
                  </a:lnTo>
                  <a:lnTo>
                    <a:pt x="111861" y="323837"/>
                  </a:lnTo>
                  <a:lnTo>
                    <a:pt x="116027" y="319659"/>
                  </a:lnTo>
                  <a:lnTo>
                    <a:pt x="116027" y="224409"/>
                  </a:lnTo>
                  <a:close/>
                </a:path>
                <a:path w="553720" h="577214">
                  <a:moveTo>
                    <a:pt x="180009" y="82397"/>
                  </a:moveTo>
                  <a:lnTo>
                    <a:pt x="178701" y="66890"/>
                  </a:lnTo>
                  <a:lnTo>
                    <a:pt x="169862" y="52247"/>
                  </a:lnTo>
                  <a:lnTo>
                    <a:pt x="165049" y="41465"/>
                  </a:lnTo>
                  <a:lnTo>
                    <a:pt x="166116" y="29349"/>
                  </a:lnTo>
                  <a:lnTo>
                    <a:pt x="169443" y="19418"/>
                  </a:lnTo>
                  <a:lnTo>
                    <a:pt x="171424" y="15214"/>
                  </a:lnTo>
                  <a:lnTo>
                    <a:pt x="173901" y="10731"/>
                  </a:lnTo>
                  <a:lnTo>
                    <a:pt x="172339" y="5041"/>
                  </a:lnTo>
                  <a:lnTo>
                    <a:pt x="163360" y="0"/>
                  </a:lnTo>
                  <a:lnTo>
                    <a:pt x="157683" y="1600"/>
                  </a:lnTo>
                  <a:lnTo>
                    <a:pt x="155155" y="6070"/>
                  </a:lnTo>
                  <a:lnTo>
                    <a:pt x="151930" y="12865"/>
                  </a:lnTo>
                  <a:lnTo>
                    <a:pt x="147307" y="28016"/>
                  </a:lnTo>
                  <a:lnTo>
                    <a:pt x="146989" y="47028"/>
                  </a:lnTo>
                  <a:lnTo>
                    <a:pt x="156667" y="65417"/>
                  </a:lnTo>
                  <a:lnTo>
                    <a:pt x="161493" y="75196"/>
                  </a:lnTo>
                  <a:lnTo>
                    <a:pt x="160667" y="85344"/>
                  </a:lnTo>
                  <a:lnTo>
                    <a:pt x="157556" y="93446"/>
                  </a:lnTo>
                  <a:lnTo>
                    <a:pt x="155524" y="97078"/>
                  </a:lnTo>
                  <a:lnTo>
                    <a:pt x="152641" y="101358"/>
                  </a:lnTo>
                  <a:lnTo>
                    <a:pt x="153809" y="107162"/>
                  </a:lnTo>
                  <a:lnTo>
                    <a:pt x="159689" y="111086"/>
                  </a:lnTo>
                  <a:lnTo>
                    <a:pt x="161480" y="111582"/>
                  </a:lnTo>
                  <a:lnTo>
                    <a:pt x="166268" y="111582"/>
                  </a:lnTo>
                  <a:lnTo>
                    <a:pt x="169240" y="110109"/>
                  </a:lnTo>
                  <a:lnTo>
                    <a:pt x="171030" y="107416"/>
                  </a:lnTo>
                  <a:lnTo>
                    <a:pt x="176542" y="96608"/>
                  </a:lnTo>
                  <a:lnTo>
                    <a:pt x="180009" y="82397"/>
                  </a:lnTo>
                  <a:close/>
                </a:path>
                <a:path w="553720" h="577214">
                  <a:moveTo>
                    <a:pt x="310375" y="82397"/>
                  </a:moveTo>
                  <a:lnTo>
                    <a:pt x="309067" y="66890"/>
                  </a:lnTo>
                  <a:lnTo>
                    <a:pt x="300240" y="52247"/>
                  </a:lnTo>
                  <a:lnTo>
                    <a:pt x="295414" y="41465"/>
                  </a:lnTo>
                  <a:lnTo>
                    <a:pt x="296468" y="29349"/>
                  </a:lnTo>
                  <a:lnTo>
                    <a:pt x="299783" y="19418"/>
                  </a:lnTo>
                  <a:lnTo>
                    <a:pt x="301777" y="15214"/>
                  </a:lnTo>
                  <a:lnTo>
                    <a:pt x="304304" y="10731"/>
                  </a:lnTo>
                  <a:lnTo>
                    <a:pt x="302691" y="5041"/>
                  </a:lnTo>
                  <a:lnTo>
                    <a:pt x="293738" y="0"/>
                  </a:lnTo>
                  <a:lnTo>
                    <a:pt x="288061" y="1600"/>
                  </a:lnTo>
                  <a:lnTo>
                    <a:pt x="285534" y="6070"/>
                  </a:lnTo>
                  <a:lnTo>
                    <a:pt x="282282" y="12865"/>
                  </a:lnTo>
                  <a:lnTo>
                    <a:pt x="277660" y="28016"/>
                  </a:lnTo>
                  <a:lnTo>
                    <a:pt x="277342" y="47028"/>
                  </a:lnTo>
                  <a:lnTo>
                    <a:pt x="287045" y="65417"/>
                  </a:lnTo>
                  <a:lnTo>
                    <a:pt x="291871" y="75196"/>
                  </a:lnTo>
                  <a:lnTo>
                    <a:pt x="291045" y="85344"/>
                  </a:lnTo>
                  <a:lnTo>
                    <a:pt x="287921" y="93446"/>
                  </a:lnTo>
                  <a:lnTo>
                    <a:pt x="285877" y="97078"/>
                  </a:lnTo>
                  <a:lnTo>
                    <a:pt x="283044" y="101358"/>
                  </a:lnTo>
                  <a:lnTo>
                    <a:pt x="284162" y="107162"/>
                  </a:lnTo>
                  <a:lnTo>
                    <a:pt x="290068" y="111086"/>
                  </a:lnTo>
                  <a:lnTo>
                    <a:pt x="291858" y="111582"/>
                  </a:lnTo>
                  <a:lnTo>
                    <a:pt x="296646" y="111582"/>
                  </a:lnTo>
                  <a:lnTo>
                    <a:pt x="299593" y="110109"/>
                  </a:lnTo>
                  <a:lnTo>
                    <a:pt x="301383" y="107416"/>
                  </a:lnTo>
                  <a:lnTo>
                    <a:pt x="306895" y="96608"/>
                  </a:lnTo>
                  <a:lnTo>
                    <a:pt x="310375" y="82397"/>
                  </a:lnTo>
                  <a:close/>
                </a:path>
                <a:path w="553720" h="577214">
                  <a:moveTo>
                    <a:pt x="456907" y="545566"/>
                  </a:moveTo>
                  <a:lnTo>
                    <a:pt x="0" y="545566"/>
                  </a:lnTo>
                  <a:lnTo>
                    <a:pt x="0" y="576630"/>
                  </a:lnTo>
                  <a:lnTo>
                    <a:pt x="456907" y="576630"/>
                  </a:lnTo>
                  <a:lnTo>
                    <a:pt x="456907" y="545566"/>
                  </a:lnTo>
                  <a:close/>
                </a:path>
                <a:path w="553720" h="577214">
                  <a:moveTo>
                    <a:pt x="553262" y="242252"/>
                  </a:moveTo>
                  <a:lnTo>
                    <a:pt x="531114" y="185521"/>
                  </a:lnTo>
                  <a:lnTo>
                    <a:pt x="499605" y="161366"/>
                  </a:lnTo>
                  <a:lnTo>
                    <a:pt x="465455" y="154444"/>
                  </a:lnTo>
                  <a:lnTo>
                    <a:pt x="407162" y="154444"/>
                  </a:lnTo>
                  <a:lnTo>
                    <a:pt x="407162" y="185521"/>
                  </a:lnTo>
                  <a:lnTo>
                    <a:pt x="407073" y="304304"/>
                  </a:lnTo>
                  <a:lnTo>
                    <a:pt x="400773" y="351091"/>
                  </a:lnTo>
                  <a:lnTo>
                    <a:pt x="382739" y="393750"/>
                  </a:lnTo>
                  <a:lnTo>
                    <a:pt x="354761" y="429933"/>
                  </a:lnTo>
                  <a:lnTo>
                    <a:pt x="318592" y="457898"/>
                  </a:lnTo>
                  <a:lnTo>
                    <a:pt x="275907" y="475932"/>
                  </a:lnTo>
                  <a:lnTo>
                    <a:pt x="228447" y="482320"/>
                  </a:lnTo>
                  <a:lnTo>
                    <a:pt x="181000" y="475932"/>
                  </a:lnTo>
                  <a:lnTo>
                    <a:pt x="138328" y="457898"/>
                  </a:lnTo>
                  <a:lnTo>
                    <a:pt x="102146" y="429933"/>
                  </a:lnTo>
                  <a:lnTo>
                    <a:pt x="74168" y="393750"/>
                  </a:lnTo>
                  <a:lnTo>
                    <a:pt x="56121" y="351091"/>
                  </a:lnTo>
                  <a:lnTo>
                    <a:pt x="49809" y="304304"/>
                  </a:lnTo>
                  <a:lnTo>
                    <a:pt x="49720" y="185521"/>
                  </a:lnTo>
                  <a:lnTo>
                    <a:pt x="407162" y="185521"/>
                  </a:lnTo>
                  <a:lnTo>
                    <a:pt x="407162" y="154444"/>
                  </a:lnTo>
                  <a:lnTo>
                    <a:pt x="18643" y="154444"/>
                  </a:lnTo>
                  <a:lnTo>
                    <a:pt x="18719" y="304304"/>
                  </a:lnTo>
                  <a:lnTo>
                    <a:pt x="24206" y="351688"/>
                  </a:lnTo>
                  <a:lnTo>
                    <a:pt x="40005" y="395820"/>
                  </a:lnTo>
                  <a:lnTo>
                    <a:pt x="64808" y="434771"/>
                  </a:lnTo>
                  <a:lnTo>
                    <a:pt x="97320" y="467283"/>
                  </a:lnTo>
                  <a:lnTo>
                    <a:pt x="136271" y="492074"/>
                  </a:lnTo>
                  <a:lnTo>
                    <a:pt x="180403" y="507885"/>
                  </a:lnTo>
                  <a:lnTo>
                    <a:pt x="228447" y="513435"/>
                  </a:lnTo>
                  <a:lnTo>
                    <a:pt x="276504" y="507885"/>
                  </a:lnTo>
                  <a:lnTo>
                    <a:pt x="320636" y="492074"/>
                  </a:lnTo>
                  <a:lnTo>
                    <a:pt x="335953" y="482320"/>
                  </a:lnTo>
                  <a:lnTo>
                    <a:pt x="359587" y="467283"/>
                  </a:lnTo>
                  <a:lnTo>
                    <a:pt x="392099" y="434771"/>
                  </a:lnTo>
                  <a:lnTo>
                    <a:pt x="416890" y="395820"/>
                  </a:lnTo>
                  <a:lnTo>
                    <a:pt x="432689" y="351688"/>
                  </a:lnTo>
                  <a:lnTo>
                    <a:pt x="438162" y="304304"/>
                  </a:lnTo>
                  <a:lnTo>
                    <a:pt x="438238" y="185521"/>
                  </a:lnTo>
                  <a:lnTo>
                    <a:pt x="465455" y="185521"/>
                  </a:lnTo>
                  <a:lnTo>
                    <a:pt x="487514" y="189992"/>
                  </a:lnTo>
                  <a:lnTo>
                    <a:pt x="505561" y="202158"/>
                  </a:lnTo>
                  <a:lnTo>
                    <a:pt x="517728" y="220192"/>
                  </a:lnTo>
                  <a:lnTo>
                    <a:pt x="522185" y="242252"/>
                  </a:lnTo>
                  <a:lnTo>
                    <a:pt x="517728" y="264312"/>
                  </a:lnTo>
                  <a:lnTo>
                    <a:pt x="505561" y="282346"/>
                  </a:lnTo>
                  <a:lnTo>
                    <a:pt x="487514" y="294525"/>
                  </a:lnTo>
                  <a:lnTo>
                    <a:pt x="465455" y="298983"/>
                  </a:lnTo>
                  <a:lnTo>
                    <a:pt x="456844" y="298983"/>
                  </a:lnTo>
                  <a:lnTo>
                    <a:pt x="449897" y="305955"/>
                  </a:lnTo>
                  <a:lnTo>
                    <a:pt x="449948" y="323138"/>
                  </a:lnTo>
                  <a:lnTo>
                    <a:pt x="456844" y="330047"/>
                  </a:lnTo>
                  <a:lnTo>
                    <a:pt x="465455" y="330047"/>
                  </a:lnTo>
                  <a:lnTo>
                    <a:pt x="499605" y="323138"/>
                  </a:lnTo>
                  <a:lnTo>
                    <a:pt x="527519" y="304304"/>
                  </a:lnTo>
                  <a:lnTo>
                    <a:pt x="546354" y="276402"/>
                  </a:lnTo>
                  <a:lnTo>
                    <a:pt x="553262" y="2422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" name="object 121"/>
          <p:cNvGrpSpPr/>
          <p:nvPr/>
        </p:nvGrpSpPr>
        <p:grpSpPr>
          <a:xfrm>
            <a:off x="8051590" y="4648909"/>
            <a:ext cx="1058292" cy="1058292"/>
            <a:chOff x="7246714" y="4565048"/>
            <a:chExt cx="952500" cy="952500"/>
          </a:xfrm>
        </p:grpSpPr>
        <p:sp>
          <p:nvSpPr>
            <p:cNvPr id="122" name="object 122"/>
            <p:cNvSpPr/>
            <p:nvPr/>
          </p:nvSpPr>
          <p:spPr>
            <a:xfrm>
              <a:off x="7246709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04925" y="4743119"/>
              <a:ext cx="436245" cy="596900"/>
            </a:xfrm>
            <a:custGeom>
              <a:avLst/>
              <a:gdLst/>
              <a:ahLst/>
              <a:cxnLst/>
              <a:rect l="l" t="t" r="r" b="b"/>
              <a:pathLst>
                <a:path w="436245" h="596900">
                  <a:moveTo>
                    <a:pt x="320827" y="364528"/>
                  </a:moveTo>
                  <a:lnTo>
                    <a:pt x="225323" y="364528"/>
                  </a:lnTo>
                  <a:lnTo>
                    <a:pt x="225323" y="379018"/>
                  </a:lnTo>
                  <a:lnTo>
                    <a:pt x="320827" y="379018"/>
                  </a:lnTo>
                  <a:lnTo>
                    <a:pt x="320827" y="364528"/>
                  </a:lnTo>
                  <a:close/>
                </a:path>
                <a:path w="436245" h="596900">
                  <a:moveTo>
                    <a:pt x="320827" y="94919"/>
                  </a:moveTo>
                  <a:lnTo>
                    <a:pt x="225323" y="94919"/>
                  </a:lnTo>
                  <a:lnTo>
                    <a:pt x="225323" y="109423"/>
                  </a:lnTo>
                  <a:lnTo>
                    <a:pt x="320827" y="109423"/>
                  </a:lnTo>
                  <a:lnTo>
                    <a:pt x="320827" y="94919"/>
                  </a:lnTo>
                  <a:close/>
                </a:path>
                <a:path w="436245" h="596900">
                  <a:moveTo>
                    <a:pt x="436092" y="572211"/>
                  </a:moveTo>
                  <a:lnTo>
                    <a:pt x="50406" y="572211"/>
                  </a:lnTo>
                  <a:lnTo>
                    <a:pt x="50406" y="560844"/>
                  </a:lnTo>
                  <a:lnTo>
                    <a:pt x="60896" y="555396"/>
                  </a:lnTo>
                  <a:lnTo>
                    <a:pt x="69189" y="547103"/>
                  </a:lnTo>
                  <a:lnTo>
                    <a:pt x="73583" y="538645"/>
                  </a:lnTo>
                  <a:lnTo>
                    <a:pt x="74637" y="536613"/>
                  </a:lnTo>
                  <a:lnTo>
                    <a:pt x="76606" y="524548"/>
                  </a:lnTo>
                  <a:lnTo>
                    <a:pt x="76530" y="288137"/>
                  </a:lnTo>
                  <a:lnTo>
                    <a:pt x="74637" y="276504"/>
                  </a:lnTo>
                  <a:lnTo>
                    <a:pt x="73583" y="274472"/>
                  </a:lnTo>
                  <a:lnTo>
                    <a:pt x="69189" y="266001"/>
                  </a:lnTo>
                  <a:lnTo>
                    <a:pt x="60896" y="257721"/>
                  </a:lnTo>
                  <a:lnTo>
                    <a:pt x="52412" y="253326"/>
                  </a:lnTo>
                  <a:lnTo>
                    <a:pt x="52412" y="285940"/>
                  </a:lnTo>
                  <a:lnTo>
                    <a:pt x="52412" y="527138"/>
                  </a:lnTo>
                  <a:lnTo>
                    <a:pt x="51650" y="529602"/>
                  </a:lnTo>
                  <a:lnTo>
                    <a:pt x="50406" y="531736"/>
                  </a:lnTo>
                  <a:lnTo>
                    <a:pt x="47929" y="535838"/>
                  </a:lnTo>
                  <a:lnTo>
                    <a:pt x="43434" y="538645"/>
                  </a:lnTo>
                  <a:lnTo>
                    <a:pt x="33121" y="538645"/>
                  </a:lnTo>
                  <a:lnTo>
                    <a:pt x="28676" y="535838"/>
                  </a:lnTo>
                  <a:lnTo>
                    <a:pt x="24955" y="529602"/>
                  </a:lnTo>
                  <a:lnTo>
                    <a:pt x="24193" y="527138"/>
                  </a:lnTo>
                  <a:lnTo>
                    <a:pt x="24193" y="285940"/>
                  </a:lnTo>
                  <a:lnTo>
                    <a:pt x="24955" y="283527"/>
                  </a:lnTo>
                  <a:lnTo>
                    <a:pt x="28676" y="277228"/>
                  </a:lnTo>
                  <a:lnTo>
                    <a:pt x="33121" y="274472"/>
                  </a:lnTo>
                  <a:lnTo>
                    <a:pt x="43434" y="274472"/>
                  </a:lnTo>
                  <a:lnTo>
                    <a:pt x="47929" y="277228"/>
                  </a:lnTo>
                  <a:lnTo>
                    <a:pt x="50406" y="281393"/>
                  </a:lnTo>
                  <a:lnTo>
                    <a:pt x="51650" y="283527"/>
                  </a:lnTo>
                  <a:lnTo>
                    <a:pt x="52412" y="285940"/>
                  </a:lnTo>
                  <a:lnTo>
                    <a:pt x="52412" y="253326"/>
                  </a:lnTo>
                  <a:lnTo>
                    <a:pt x="50406" y="252285"/>
                  </a:lnTo>
                  <a:lnTo>
                    <a:pt x="50406" y="240919"/>
                  </a:lnTo>
                  <a:lnTo>
                    <a:pt x="188417" y="240919"/>
                  </a:lnTo>
                  <a:lnTo>
                    <a:pt x="188417" y="278638"/>
                  </a:lnTo>
                  <a:lnTo>
                    <a:pt x="177787" y="293890"/>
                  </a:lnTo>
                  <a:lnTo>
                    <a:pt x="169811" y="310883"/>
                  </a:lnTo>
                  <a:lnTo>
                    <a:pt x="164807" y="329298"/>
                  </a:lnTo>
                  <a:lnTo>
                    <a:pt x="163068" y="348818"/>
                  </a:lnTo>
                  <a:lnTo>
                    <a:pt x="171716" y="391591"/>
                  </a:lnTo>
                  <a:lnTo>
                    <a:pt x="195313" y="426567"/>
                  </a:lnTo>
                  <a:lnTo>
                    <a:pt x="230276" y="450176"/>
                  </a:lnTo>
                  <a:lnTo>
                    <a:pt x="273050" y="458851"/>
                  </a:lnTo>
                  <a:lnTo>
                    <a:pt x="315861" y="450176"/>
                  </a:lnTo>
                  <a:lnTo>
                    <a:pt x="338874" y="434657"/>
                  </a:lnTo>
                  <a:lnTo>
                    <a:pt x="350850" y="426567"/>
                  </a:lnTo>
                  <a:lnTo>
                    <a:pt x="374459" y="391591"/>
                  </a:lnTo>
                  <a:lnTo>
                    <a:pt x="383133" y="348818"/>
                  </a:lnTo>
                  <a:lnTo>
                    <a:pt x="381381" y="329260"/>
                  </a:lnTo>
                  <a:lnTo>
                    <a:pt x="376351" y="310819"/>
                  </a:lnTo>
                  <a:lnTo>
                    <a:pt x="368350" y="293814"/>
                  </a:lnTo>
                  <a:lnTo>
                    <a:pt x="358952" y="280390"/>
                  </a:lnTo>
                  <a:lnTo>
                    <a:pt x="358952" y="348818"/>
                  </a:lnTo>
                  <a:lnTo>
                    <a:pt x="352183" y="382206"/>
                  </a:lnTo>
                  <a:lnTo>
                    <a:pt x="333756" y="409486"/>
                  </a:lnTo>
                  <a:lnTo>
                    <a:pt x="306451" y="427901"/>
                  </a:lnTo>
                  <a:lnTo>
                    <a:pt x="273050" y="434657"/>
                  </a:lnTo>
                  <a:lnTo>
                    <a:pt x="239687" y="427901"/>
                  </a:lnTo>
                  <a:lnTo>
                    <a:pt x="212420" y="409486"/>
                  </a:lnTo>
                  <a:lnTo>
                    <a:pt x="194005" y="382206"/>
                  </a:lnTo>
                  <a:lnTo>
                    <a:pt x="187261" y="348818"/>
                  </a:lnTo>
                  <a:lnTo>
                    <a:pt x="194005" y="315429"/>
                  </a:lnTo>
                  <a:lnTo>
                    <a:pt x="212420" y="288137"/>
                  </a:lnTo>
                  <a:lnTo>
                    <a:pt x="239687" y="269722"/>
                  </a:lnTo>
                  <a:lnTo>
                    <a:pt x="273050" y="262966"/>
                  </a:lnTo>
                  <a:lnTo>
                    <a:pt x="306451" y="269722"/>
                  </a:lnTo>
                  <a:lnTo>
                    <a:pt x="333756" y="288137"/>
                  </a:lnTo>
                  <a:lnTo>
                    <a:pt x="352183" y="315429"/>
                  </a:lnTo>
                  <a:lnTo>
                    <a:pt x="358952" y="348818"/>
                  </a:lnTo>
                  <a:lnTo>
                    <a:pt x="358952" y="280390"/>
                  </a:lnTo>
                  <a:lnTo>
                    <a:pt x="357733" y="278638"/>
                  </a:lnTo>
                  <a:lnTo>
                    <a:pt x="357682" y="262966"/>
                  </a:lnTo>
                  <a:lnTo>
                    <a:pt x="357682" y="240919"/>
                  </a:lnTo>
                  <a:lnTo>
                    <a:pt x="357682" y="238798"/>
                  </a:lnTo>
                  <a:lnTo>
                    <a:pt x="357682" y="219456"/>
                  </a:lnTo>
                  <a:lnTo>
                    <a:pt x="357682" y="195275"/>
                  </a:lnTo>
                  <a:lnTo>
                    <a:pt x="333514" y="195275"/>
                  </a:lnTo>
                  <a:lnTo>
                    <a:pt x="333514" y="219456"/>
                  </a:lnTo>
                  <a:lnTo>
                    <a:pt x="333514" y="238798"/>
                  </a:lnTo>
                  <a:lnTo>
                    <a:pt x="212610" y="238798"/>
                  </a:lnTo>
                  <a:lnTo>
                    <a:pt x="212610" y="219456"/>
                  </a:lnTo>
                  <a:lnTo>
                    <a:pt x="333514" y="219456"/>
                  </a:lnTo>
                  <a:lnTo>
                    <a:pt x="333514" y="195275"/>
                  </a:lnTo>
                  <a:lnTo>
                    <a:pt x="317207" y="195275"/>
                  </a:lnTo>
                  <a:lnTo>
                    <a:pt x="317207" y="181749"/>
                  </a:lnTo>
                  <a:lnTo>
                    <a:pt x="317207" y="172580"/>
                  </a:lnTo>
                  <a:lnTo>
                    <a:pt x="351320" y="139661"/>
                  </a:lnTo>
                  <a:lnTo>
                    <a:pt x="364363" y="92684"/>
                  </a:lnTo>
                  <a:lnTo>
                    <a:pt x="364363" y="24168"/>
                  </a:lnTo>
                  <a:lnTo>
                    <a:pt x="392163" y="24168"/>
                  </a:lnTo>
                  <a:lnTo>
                    <a:pt x="392163" y="0"/>
                  </a:lnTo>
                  <a:lnTo>
                    <a:pt x="340182" y="0"/>
                  </a:lnTo>
                  <a:lnTo>
                    <a:pt x="340182" y="24168"/>
                  </a:lnTo>
                  <a:lnTo>
                    <a:pt x="340182" y="92684"/>
                  </a:lnTo>
                  <a:lnTo>
                    <a:pt x="334899" y="118783"/>
                  </a:lnTo>
                  <a:lnTo>
                    <a:pt x="320509" y="140131"/>
                  </a:lnTo>
                  <a:lnTo>
                    <a:pt x="299173" y="154546"/>
                  </a:lnTo>
                  <a:lnTo>
                    <a:pt x="293027" y="155803"/>
                  </a:lnTo>
                  <a:lnTo>
                    <a:pt x="293027" y="181749"/>
                  </a:lnTo>
                  <a:lnTo>
                    <a:pt x="293027" y="195275"/>
                  </a:lnTo>
                  <a:lnTo>
                    <a:pt x="253136" y="195275"/>
                  </a:lnTo>
                  <a:lnTo>
                    <a:pt x="253136" y="181749"/>
                  </a:lnTo>
                  <a:lnTo>
                    <a:pt x="259562" y="183222"/>
                  </a:lnTo>
                  <a:lnTo>
                    <a:pt x="266230" y="184010"/>
                  </a:lnTo>
                  <a:lnTo>
                    <a:pt x="279920" y="184010"/>
                  </a:lnTo>
                  <a:lnTo>
                    <a:pt x="286600" y="183222"/>
                  </a:lnTo>
                  <a:lnTo>
                    <a:pt x="293027" y="181749"/>
                  </a:lnTo>
                  <a:lnTo>
                    <a:pt x="293027" y="155803"/>
                  </a:lnTo>
                  <a:lnTo>
                    <a:pt x="273050" y="159842"/>
                  </a:lnTo>
                  <a:lnTo>
                    <a:pt x="246951" y="154546"/>
                  </a:lnTo>
                  <a:lnTo>
                    <a:pt x="225615" y="140131"/>
                  </a:lnTo>
                  <a:lnTo>
                    <a:pt x="211226" y="118783"/>
                  </a:lnTo>
                  <a:lnTo>
                    <a:pt x="205955" y="92684"/>
                  </a:lnTo>
                  <a:lnTo>
                    <a:pt x="205955" y="24168"/>
                  </a:lnTo>
                  <a:lnTo>
                    <a:pt x="340182" y="24168"/>
                  </a:lnTo>
                  <a:lnTo>
                    <a:pt x="340182" y="0"/>
                  </a:lnTo>
                  <a:lnTo>
                    <a:pt x="153987" y="0"/>
                  </a:lnTo>
                  <a:lnTo>
                    <a:pt x="153987" y="24168"/>
                  </a:lnTo>
                  <a:lnTo>
                    <a:pt x="181800" y="24168"/>
                  </a:lnTo>
                  <a:lnTo>
                    <a:pt x="181800" y="92684"/>
                  </a:lnTo>
                  <a:lnTo>
                    <a:pt x="185216" y="117462"/>
                  </a:lnTo>
                  <a:lnTo>
                    <a:pt x="194830" y="139661"/>
                  </a:lnTo>
                  <a:lnTo>
                    <a:pt x="209727" y="158343"/>
                  </a:lnTo>
                  <a:lnTo>
                    <a:pt x="228955" y="172580"/>
                  </a:lnTo>
                  <a:lnTo>
                    <a:pt x="228955" y="195275"/>
                  </a:lnTo>
                  <a:lnTo>
                    <a:pt x="188417" y="195275"/>
                  </a:lnTo>
                  <a:lnTo>
                    <a:pt x="188417" y="216763"/>
                  </a:lnTo>
                  <a:lnTo>
                    <a:pt x="47980" y="216763"/>
                  </a:lnTo>
                  <a:lnTo>
                    <a:pt x="39509" y="218478"/>
                  </a:lnTo>
                  <a:lnTo>
                    <a:pt x="32588" y="223139"/>
                  </a:lnTo>
                  <a:lnTo>
                    <a:pt x="27927" y="230047"/>
                  </a:lnTo>
                  <a:lnTo>
                    <a:pt x="26225" y="238506"/>
                  </a:lnTo>
                  <a:lnTo>
                    <a:pt x="26225" y="252285"/>
                  </a:lnTo>
                  <a:lnTo>
                    <a:pt x="15684" y="257721"/>
                  </a:lnTo>
                  <a:lnTo>
                    <a:pt x="7391" y="266001"/>
                  </a:lnTo>
                  <a:lnTo>
                    <a:pt x="1943" y="276504"/>
                  </a:lnTo>
                  <a:lnTo>
                    <a:pt x="76" y="288137"/>
                  </a:lnTo>
                  <a:lnTo>
                    <a:pt x="0" y="524548"/>
                  </a:lnTo>
                  <a:lnTo>
                    <a:pt x="1943" y="536613"/>
                  </a:lnTo>
                  <a:lnTo>
                    <a:pt x="7391" y="547103"/>
                  </a:lnTo>
                  <a:lnTo>
                    <a:pt x="15684" y="555396"/>
                  </a:lnTo>
                  <a:lnTo>
                    <a:pt x="26225" y="560844"/>
                  </a:lnTo>
                  <a:lnTo>
                    <a:pt x="26225" y="574636"/>
                  </a:lnTo>
                  <a:lnTo>
                    <a:pt x="27927" y="583082"/>
                  </a:lnTo>
                  <a:lnTo>
                    <a:pt x="32588" y="590003"/>
                  </a:lnTo>
                  <a:lnTo>
                    <a:pt x="39509" y="594677"/>
                  </a:lnTo>
                  <a:lnTo>
                    <a:pt x="47980" y="596392"/>
                  </a:lnTo>
                  <a:lnTo>
                    <a:pt x="436092" y="596392"/>
                  </a:lnTo>
                  <a:lnTo>
                    <a:pt x="436092" y="572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9279318" y="4648909"/>
            <a:ext cx="1058292" cy="1058292"/>
            <a:chOff x="8351712" y="4565048"/>
            <a:chExt cx="952500" cy="952500"/>
          </a:xfrm>
        </p:grpSpPr>
        <p:sp>
          <p:nvSpPr>
            <p:cNvPr id="125" name="object 125"/>
            <p:cNvSpPr/>
            <p:nvPr/>
          </p:nvSpPr>
          <p:spPr>
            <a:xfrm>
              <a:off x="8351710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06193" y="4940744"/>
              <a:ext cx="607695" cy="411480"/>
            </a:xfrm>
            <a:custGeom>
              <a:avLst/>
              <a:gdLst/>
              <a:ahLst/>
              <a:cxnLst/>
              <a:rect l="l" t="t" r="r" b="b"/>
              <a:pathLst>
                <a:path w="607695" h="411479">
                  <a:moveTo>
                    <a:pt x="607491" y="138938"/>
                  </a:moveTo>
                  <a:lnTo>
                    <a:pt x="557339" y="81978"/>
                  </a:lnTo>
                  <a:lnTo>
                    <a:pt x="557339" y="127609"/>
                  </a:lnTo>
                  <a:lnTo>
                    <a:pt x="552500" y="127609"/>
                  </a:lnTo>
                  <a:lnTo>
                    <a:pt x="552500" y="147726"/>
                  </a:lnTo>
                  <a:lnTo>
                    <a:pt x="338848" y="339432"/>
                  </a:lnTo>
                  <a:lnTo>
                    <a:pt x="427863" y="147726"/>
                  </a:lnTo>
                  <a:lnTo>
                    <a:pt x="552500" y="147726"/>
                  </a:lnTo>
                  <a:lnTo>
                    <a:pt x="552500" y="127609"/>
                  </a:lnTo>
                  <a:lnTo>
                    <a:pt x="437197" y="127609"/>
                  </a:lnTo>
                  <a:lnTo>
                    <a:pt x="478688" y="38265"/>
                  </a:lnTo>
                  <a:lnTo>
                    <a:pt x="557339" y="127609"/>
                  </a:lnTo>
                  <a:lnTo>
                    <a:pt x="557339" y="81978"/>
                  </a:lnTo>
                  <a:lnTo>
                    <a:pt x="511733" y="30162"/>
                  </a:lnTo>
                  <a:lnTo>
                    <a:pt x="485178" y="0"/>
                  </a:lnTo>
                  <a:lnTo>
                    <a:pt x="460273" y="0"/>
                  </a:lnTo>
                  <a:lnTo>
                    <a:pt x="460273" y="30162"/>
                  </a:lnTo>
                  <a:lnTo>
                    <a:pt x="415036" y="127609"/>
                  </a:lnTo>
                  <a:lnTo>
                    <a:pt x="405688" y="127609"/>
                  </a:lnTo>
                  <a:lnTo>
                    <a:pt x="405688" y="147726"/>
                  </a:lnTo>
                  <a:lnTo>
                    <a:pt x="303733" y="367334"/>
                  </a:lnTo>
                  <a:lnTo>
                    <a:pt x="268630" y="291719"/>
                  </a:lnTo>
                  <a:lnTo>
                    <a:pt x="268630" y="339458"/>
                  </a:lnTo>
                  <a:lnTo>
                    <a:pt x="54978" y="147726"/>
                  </a:lnTo>
                  <a:lnTo>
                    <a:pt x="179603" y="147726"/>
                  </a:lnTo>
                  <a:lnTo>
                    <a:pt x="268630" y="339458"/>
                  </a:lnTo>
                  <a:lnTo>
                    <a:pt x="268630" y="291719"/>
                  </a:lnTo>
                  <a:lnTo>
                    <a:pt x="201790" y="147726"/>
                  </a:lnTo>
                  <a:lnTo>
                    <a:pt x="405688" y="147726"/>
                  </a:lnTo>
                  <a:lnTo>
                    <a:pt x="405688" y="127609"/>
                  </a:lnTo>
                  <a:lnTo>
                    <a:pt x="192443" y="127609"/>
                  </a:lnTo>
                  <a:lnTo>
                    <a:pt x="170268" y="79844"/>
                  </a:lnTo>
                  <a:lnTo>
                    <a:pt x="170268" y="127609"/>
                  </a:lnTo>
                  <a:lnTo>
                    <a:pt x="50139" y="127609"/>
                  </a:lnTo>
                  <a:lnTo>
                    <a:pt x="128778" y="38277"/>
                  </a:lnTo>
                  <a:lnTo>
                    <a:pt x="170268" y="127609"/>
                  </a:lnTo>
                  <a:lnTo>
                    <a:pt x="170268" y="79844"/>
                  </a:lnTo>
                  <a:lnTo>
                    <a:pt x="147205" y="30162"/>
                  </a:lnTo>
                  <a:lnTo>
                    <a:pt x="460273" y="30162"/>
                  </a:lnTo>
                  <a:lnTo>
                    <a:pt x="460273" y="0"/>
                  </a:lnTo>
                  <a:lnTo>
                    <a:pt x="122288" y="0"/>
                  </a:lnTo>
                  <a:lnTo>
                    <a:pt x="0" y="138938"/>
                  </a:lnTo>
                  <a:lnTo>
                    <a:pt x="303733" y="411429"/>
                  </a:lnTo>
                  <a:lnTo>
                    <a:pt x="348869" y="370941"/>
                  </a:lnTo>
                  <a:lnTo>
                    <a:pt x="607491" y="138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84983" y="4948863"/>
              <a:ext cx="249918" cy="136525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10507046" y="4648909"/>
            <a:ext cx="1058292" cy="1058292"/>
            <a:chOff x="9456711" y="4565048"/>
            <a:chExt cx="952500" cy="952500"/>
          </a:xfrm>
        </p:grpSpPr>
        <p:sp>
          <p:nvSpPr>
            <p:cNvPr id="129" name="object 129"/>
            <p:cNvSpPr/>
            <p:nvPr/>
          </p:nvSpPr>
          <p:spPr>
            <a:xfrm>
              <a:off x="9456712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37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67" y="249250"/>
                  </a:lnTo>
                  <a:lnTo>
                    <a:pt x="37414" y="290880"/>
                  </a:lnTo>
                  <a:lnTo>
                    <a:pt x="21399" y="334632"/>
                  </a:lnTo>
                  <a:lnTo>
                    <a:pt x="9664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80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37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606900" y="4830676"/>
              <a:ext cx="652145" cy="421640"/>
            </a:xfrm>
            <a:custGeom>
              <a:avLst/>
              <a:gdLst/>
              <a:ahLst/>
              <a:cxnLst/>
              <a:rect l="l" t="t" r="r" b="b"/>
              <a:pathLst>
                <a:path w="652145" h="421639">
                  <a:moveTo>
                    <a:pt x="579221" y="0"/>
                  </a:moveTo>
                  <a:lnTo>
                    <a:pt x="72910" y="0"/>
                  </a:lnTo>
                  <a:lnTo>
                    <a:pt x="44534" y="5736"/>
                  </a:lnTo>
                  <a:lnTo>
                    <a:pt x="21358" y="21374"/>
                  </a:lnTo>
                  <a:lnTo>
                    <a:pt x="5730" y="44555"/>
                  </a:lnTo>
                  <a:lnTo>
                    <a:pt x="0" y="72923"/>
                  </a:lnTo>
                  <a:lnTo>
                    <a:pt x="0" y="348360"/>
                  </a:lnTo>
                  <a:lnTo>
                    <a:pt x="5730" y="376737"/>
                  </a:lnTo>
                  <a:lnTo>
                    <a:pt x="21358" y="399913"/>
                  </a:lnTo>
                  <a:lnTo>
                    <a:pt x="44534" y="415540"/>
                  </a:lnTo>
                  <a:lnTo>
                    <a:pt x="72910" y="421271"/>
                  </a:lnTo>
                  <a:lnTo>
                    <a:pt x="579221" y="421271"/>
                  </a:lnTo>
                  <a:lnTo>
                    <a:pt x="607606" y="415540"/>
                  </a:lnTo>
                  <a:lnTo>
                    <a:pt x="630777" y="399913"/>
                  </a:lnTo>
                  <a:lnTo>
                    <a:pt x="646394" y="376737"/>
                  </a:lnTo>
                  <a:lnTo>
                    <a:pt x="652119" y="348360"/>
                  </a:lnTo>
                  <a:lnTo>
                    <a:pt x="652119" y="325208"/>
                  </a:lnTo>
                  <a:lnTo>
                    <a:pt x="262369" y="325208"/>
                  </a:lnTo>
                  <a:lnTo>
                    <a:pt x="260184" y="324650"/>
                  </a:lnTo>
                  <a:lnTo>
                    <a:pt x="253758" y="321195"/>
                  </a:lnTo>
                  <a:lnTo>
                    <a:pt x="251028" y="316585"/>
                  </a:lnTo>
                  <a:lnTo>
                    <a:pt x="251028" y="104673"/>
                  </a:lnTo>
                  <a:lnTo>
                    <a:pt x="253758" y="100037"/>
                  </a:lnTo>
                  <a:lnTo>
                    <a:pt x="262534" y="95338"/>
                  </a:lnTo>
                  <a:lnTo>
                    <a:pt x="652119" y="95338"/>
                  </a:lnTo>
                  <a:lnTo>
                    <a:pt x="652119" y="72923"/>
                  </a:lnTo>
                  <a:lnTo>
                    <a:pt x="646394" y="44555"/>
                  </a:lnTo>
                  <a:lnTo>
                    <a:pt x="630777" y="21374"/>
                  </a:lnTo>
                  <a:lnTo>
                    <a:pt x="607606" y="5736"/>
                  </a:lnTo>
                  <a:lnTo>
                    <a:pt x="579221" y="0"/>
                  </a:lnTo>
                  <a:close/>
                </a:path>
                <a:path w="652145" h="421639">
                  <a:moveTo>
                    <a:pt x="652119" y="95338"/>
                  </a:moveTo>
                  <a:lnTo>
                    <a:pt x="262534" y="95338"/>
                  </a:lnTo>
                  <a:lnTo>
                    <a:pt x="267868" y="95542"/>
                  </a:lnTo>
                  <a:lnTo>
                    <a:pt x="272059" y="98297"/>
                  </a:lnTo>
                  <a:lnTo>
                    <a:pt x="444157" y="199275"/>
                  </a:lnTo>
                  <a:lnTo>
                    <a:pt x="447979" y="201777"/>
                  </a:lnTo>
                  <a:lnTo>
                    <a:pt x="450278" y="206044"/>
                  </a:lnTo>
                  <a:lnTo>
                    <a:pt x="450278" y="215188"/>
                  </a:lnTo>
                  <a:lnTo>
                    <a:pt x="447979" y="219506"/>
                  </a:lnTo>
                  <a:lnTo>
                    <a:pt x="444157" y="221983"/>
                  </a:lnTo>
                  <a:lnTo>
                    <a:pt x="272059" y="322960"/>
                  </a:lnTo>
                  <a:lnTo>
                    <a:pt x="269798" y="324446"/>
                  </a:lnTo>
                  <a:lnTo>
                    <a:pt x="267195" y="325208"/>
                  </a:lnTo>
                  <a:lnTo>
                    <a:pt x="652119" y="325208"/>
                  </a:lnTo>
                  <a:lnTo>
                    <a:pt x="652119" y="95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9619142" y="4783930"/>
            <a:ext cx="338653" cy="270081"/>
          </a:xfrm>
          <a:prstGeom prst="rect">
            <a:avLst/>
          </a:prstGeom>
        </p:spPr>
        <p:txBody>
          <a:bodyPr vert="horz" wrap="square" lIns="0" tIns="13405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667" b="1" spc="-67" dirty="0">
                <a:solidFill>
                  <a:srgbClr val="FFFFFF"/>
                </a:solidFill>
                <a:latin typeface="Arial"/>
                <a:cs typeface="Arial"/>
              </a:rPr>
              <a:t>VIP</a:t>
            </a:r>
            <a:endParaRPr sz="1667">
              <a:latin typeface="Arial"/>
              <a:cs typeface="Arial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9417747" y="4934503"/>
            <a:ext cx="781725" cy="501629"/>
            <a:chOff x="8476303" y="4822092"/>
            <a:chExt cx="703580" cy="451484"/>
          </a:xfrm>
        </p:grpSpPr>
        <p:sp>
          <p:nvSpPr>
            <p:cNvPr id="133" name="object 133"/>
            <p:cNvSpPr/>
            <p:nvPr/>
          </p:nvSpPr>
          <p:spPr>
            <a:xfrm>
              <a:off x="9096222" y="4940756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20">
                  <a:moveTo>
                    <a:pt x="83426" y="38087"/>
                  </a:moveTo>
                  <a:lnTo>
                    <a:pt x="80492" y="35166"/>
                  </a:lnTo>
                  <a:lnTo>
                    <a:pt x="48221" y="35166"/>
                  </a:lnTo>
                  <a:lnTo>
                    <a:pt x="48221" y="2895"/>
                  </a:lnTo>
                  <a:lnTo>
                    <a:pt x="45288" y="0"/>
                  </a:lnTo>
                  <a:lnTo>
                    <a:pt x="38100" y="0"/>
                  </a:lnTo>
                  <a:lnTo>
                    <a:pt x="35191" y="2895"/>
                  </a:lnTo>
                  <a:lnTo>
                    <a:pt x="35191" y="35166"/>
                  </a:lnTo>
                  <a:lnTo>
                    <a:pt x="2933" y="35166"/>
                  </a:lnTo>
                  <a:lnTo>
                    <a:pt x="0" y="38087"/>
                  </a:lnTo>
                  <a:lnTo>
                    <a:pt x="0" y="45275"/>
                  </a:lnTo>
                  <a:lnTo>
                    <a:pt x="2933" y="48183"/>
                  </a:lnTo>
                  <a:lnTo>
                    <a:pt x="35191" y="48183"/>
                  </a:lnTo>
                  <a:lnTo>
                    <a:pt x="35191" y="80492"/>
                  </a:lnTo>
                  <a:lnTo>
                    <a:pt x="38100" y="83388"/>
                  </a:lnTo>
                  <a:lnTo>
                    <a:pt x="41694" y="83388"/>
                  </a:lnTo>
                  <a:lnTo>
                    <a:pt x="45288" y="83388"/>
                  </a:lnTo>
                  <a:lnTo>
                    <a:pt x="48221" y="80492"/>
                  </a:lnTo>
                  <a:lnTo>
                    <a:pt x="48221" y="48183"/>
                  </a:lnTo>
                  <a:lnTo>
                    <a:pt x="76898" y="48183"/>
                  </a:lnTo>
                  <a:lnTo>
                    <a:pt x="80492" y="48183"/>
                  </a:lnTo>
                  <a:lnTo>
                    <a:pt x="83426" y="45275"/>
                  </a:lnTo>
                  <a:lnTo>
                    <a:pt x="83426" y="38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476297" y="4822100"/>
              <a:ext cx="621030" cy="451484"/>
            </a:xfrm>
            <a:custGeom>
              <a:avLst/>
              <a:gdLst/>
              <a:ahLst/>
              <a:cxnLst/>
              <a:rect l="l" t="t" r="r" b="b"/>
              <a:pathLst>
                <a:path w="621029" h="451485">
                  <a:moveTo>
                    <a:pt x="83400" y="405777"/>
                  </a:moveTo>
                  <a:lnTo>
                    <a:pt x="80492" y="402856"/>
                  </a:lnTo>
                  <a:lnTo>
                    <a:pt x="48234" y="402856"/>
                  </a:lnTo>
                  <a:lnTo>
                    <a:pt x="48234" y="370624"/>
                  </a:lnTo>
                  <a:lnTo>
                    <a:pt x="45300" y="367690"/>
                  </a:lnTo>
                  <a:lnTo>
                    <a:pt x="38112" y="367690"/>
                  </a:lnTo>
                  <a:lnTo>
                    <a:pt x="35179" y="370624"/>
                  </a:lnTo>
                  <a:lnTo>
                    <a:pt x="35179" y="402856"/>
                  </a:lnTo>
                  <a:lnTo>
                    <a:pt x="2908" y="402856"/>
                  </a:lnTo>
                  <a:lnTo>
                    <a:pt x="0" y="405777"/>
                  </a:lnTo>
                  <a:lnTo>
                    <a:pt x="0" y="412978"/>
                  </a:lnTo>
                  <a:lnTo>
                    <a:pt x="2908" y="415912"/>
                  </a:lnTo>
                  <a:lnTo>
                    <a:pt x="35179" y="415912"/>
                  </a:lnTo>
                  <a:lnTo>
                    <a:pt x="35179" y="448170"/>
                  </a:lnTo>
                  <a:lnTo>
                    <a:pt x="38112" y="451104"/>
                  </a:lnTo>
                  <a:lnTo>
                    <a:pt x="41706" y="451104"/>
                  </a:lnTo>
                  <a:lnTo>
                    <a:pt x="45300" y="451104"/>
                  </a:lnTo>
                  <a:lnTo>
                    <a:pt x="48234" y="448170"/>
                  </a:lnTo>
                  <a:lnTo>
                    <a:pt x="48234" y="415912"/>
                  </a:lnTo>
                  <a:lnTo>
                    <a:pt x="76898" y="415912"/>
                  </a:lnTo>
                  <a:lnTo>
                    <a:pt x="80492" y="415912"/>
                  </a:lnTo>
                  <a:lnTo>
                    <a:pt x="83400" y="412978"/>
                  </a:lnTo>
                  <a:lnTo>
                    <a:pt x="83400" y="405777"/>
                  </a:lnTo>
                  <a:close/>
                </a:path>
                <a:path w="621029" h="451485">
                  <a:moveTo>
                    <a:pt x="620496" y="38112"/>
                  </a:moveTo>
                  <a:lnTo>
                    <a:pt x="617588" y="35179"/>
                  </a:lnTo>
                  <a:lnTo>
                    <a:pt x="585330" y="35179"/>
                  </a:lnTo>
                  <a:lnTo>
                    <a:pt x="585330" y="2921"/>
                  </a:lnTo>
                  <a:lnTo>
                    <a:pt x="582396" y="0"/>
                  </a:lnTo>
                  <a:lnTo>
                    <a:pt x="575208" y="0"/>
                  </a:lnTo>
                  <a:lnTo>
                    <a:pt x="572274" y="2921"/>
                  </a:lnTo>
                  <a:lnTo>
                    <a:pt x="572274" y="35179"/>
                  </a:lnTo>
                  <a:lnTo>
                    <a:pt x="540004" y="35179"/>
                  </a:lnTo>
                  <a:lnTo>
                    <a:pt x="537095" y="38112"/>
                  </a:lnTo>
                  <a:lnTo>
                    <a:pt x="537095" y="45313"/>
                  </a:lnTo>
                  <a:lnTo>
                    <a:pt x="540004" y="48209"/>
                  </a:lnTo>
                  <a:lnTo>
                    <a:pt x="572274" y="48209"/>
                  </a:lnTo>
                  <a:lnTo>
                    <a:pt x="572274" y="80505"/>
                  </a:lnTo>
                  <a:lnTo>
                    <a:pt x="575208" y="83413"/>
                  </a:lnTo>
                  <a:lnTo>
                    <a:pt x="578802" y="83413"/>
                  </a:lnTo>
                  <a:lnTo>
                    <a:pt x="582396" y="83413"/>
                  </a:lnTo>
                  <a:lnTo>
                    <a:pt x="585330" y="80505"/>
                  </a:lnTo>
                  <a:lnTo>
                    <a:pt x="585330" y="48209"/>
                  </a:lnTo>
                  <a:lnTo>
                    <a:pt x="613994" y="48209"/>
                  </a:lnTo>
                  <a:lnTo>
                    <a:pt x="617588" y="48209"/>
                  </a:lnTo>
                  <a:lnTo>
                    <a:pt x="620496" y="45313"/>
                  </a:lnTo>
                  <a:lnTo>
                    <a:pt x="620496" y="38112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1977435" y="3280000"/>
            <a:ext cx="1058292" cy="1058292"/>
            <a:chOff x="1779761" y="3332981"/>
            <a:chExt cx="952500" cy="952500"/>
          </a:xfrm>
        </p:grpSpPr>
        <p:sp>
          <p:nvSpPr>
            <p:cNvPr id="136" name="object 136"/>
            <p:cNvSpPr/>
            <p:nvPr/>
          </p:nvSpPr>
          <p:spPr>
            <a:xfrm>
              <a:off x="1779752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958175" y="3734193"/>
              <a:ext cx="595630" cy="359410"/>
            </a:xfrm>
            <a:custGeom>
              <a:avLst/>
              <a:gdLst/>
              <a:ahLst/>
              <a:cxnLst/>
              <a:rect l="l" t="t" r="r" b="b"/>
              <a:pathLst>
                <a:path w="595630" h="359410">
                  <a:moveTo>
                    <a:pt x="100876" y="117271"/>
                  </a:moveTo>
                  <a:lnTo>
                    <a:pt x="93141" y="109575"/>
                  </a:lnTo>
                  <a:lnTo>
                    <a:pt x="74041" y="109575"/>
                  </a:lnTo>
                  <a:lnTo>
                    <a:pt x="66268" y="117271"/>
                  </a:lnTo>
                  <a:lnTo>
                    <a:pt x="66268" y="136436"/>
                  </a:lnTo>
                  <a:lnTo>
                    <a:pt x="74041" y="144157"/>
                  </a:lnTo>
                  <a:lnTo>
                    <a:pt x="93141" y="144157"/>
                  </a:lnTo>
                  <a:lnTo>
                    <a:pt x="100876" y="136436"/>
                  </a:lnTo>
                  <a:lnTo>
                    <a:pt x="100876" y="126847"/>
                  </a:lnTo>
                  <a:lnTo>
                    <a:pt x="100876" y="117271"/>
                  </a:lnTo>
                  <a:close/>
                </a:path>
                <a:path w="595630" h="359410">
                  <a:moveTo>
                    <a:pt x="595376" y="179755"/>
                  </a:moveTo>
                  <a:lnTo>
                    <a:pt x="591667" y="169138"/>
                  </a:lnTo>
                  <a:lnTo>
                    <a:pt x="588606" y="166217"/>
                  </a:lnTo>
                  <a:lnTo>
                    <a:pt x="579691" y="157683"/>
                  </a:lnTo>
                  <a:lnTo>
                    <a:pt x="560095" y="150685"/>
                  </a:lnTo>
                  <a:lnTo>
                    <a:pt x="551764" y="149898"/>
                  </a:lnTo>
                  <a:lnTo>
                    <a:pt x="532676" y="148094"/>
                  </a:lnTo>
                  <a:lnTo>
                    <a:pt x="497293" y="149898"/>
                  </a:lnTo>
                  <a:lnTo>
                    <a:pt x="369989" y="22618"/>
                  </a:lnTo>
                  <a:lnTo>
                    <a:pt x="347370" y="0"/>
                  </a:lnTo>
                  <a:lnTo>
                    <a:pt x="341363" y="0"/>
                  </a:lnTo>
                  <a:lnTo>
                    <a:pt x="242646" y="98729"/>
                  </a:lnTo>
                  <a:lnTo>
                    <a:pt x="242646" y="104470"/>
                  </a:lnTo>
                  <a:lnTo>
                    <a:pt x="249745" y="111518"/>
                  </a:lnTo>
                  <a:lnTo>
                    <a:pt x="255473" y="111518"/>
                  </a:lnTo>
                  <a:lnTo>
                    <a:pt x="344373" y="22618"/>
                  </a:lnTo>
                  <a:lnTo>
                    <a:pt x="487540" y="165773"/>
                  </a:lnTo>
                  <a:lnTo>
                    <a:pt x="489470" y="167741"/>
                  </a:lnTo>
                  <a:lnTo>
                    <a:pt x="492175" y="168719"/>
                  </a:lnTo>
                  <a:lnTo>
                    <a:pt x="494957" y="168389"/>
                  </a:lnTo>
                  <a:lnTo>
                    <a:pt x="533933" y="166217"/>
                  </a:lnTo>
                  <a:lnTo>
                    <a:pt x="558088" y="168732"/>
                  </a:lnTo>
                  <a:lnTo>
                    <a:pt x="570966" y="173596"/>
                  </a:lnTo>
                  <a:lnTo>
                    <a:pt x="576097" y="178422"/>
                  </a:lnTo>
                  <a:lnTo>
                    <a:pt x="580339" y="185394"/>
                  </a:lnTo>
                  <a:lnTo>
                    <a:pt x="574040" y="195567"/>
                  </a:lnTo>
                  <a:lnTo>
                    <a:pt x="523379" y="251828"/>
                  </a:lnTo>
                  <a:lnTo>
                    <a:pt x="475399" y="292735"/>
                  </a:lnTo>
                  <a:lnTo>
                    <a:pt x="430174" y="320090"/>
                  </a:lnTo>
                  <a:lnTo>
                    <a:pt x="387807" y="335699"/>
                  </a:lnTo>
                  <a:lnTo>
                    <a:pt x="348386" y="341388"/>
                  </a:lnTo>
                  <a:lnTo>
                    <a:pt x="311988" y="339001"/>
                  </a:lnTo>
                  <a:lnTo>
                    <a:pt x="248640" y="317207"/>
                  </a:lnTo>
                  <a:lnTo>
                    <a:pt x="198501" y="284911"/>
                  </a:lnTo>
                  <a:lnTo>
                    <a:pt x="165303" y="258914"/>
                  </a:lnTo>
                  <a:lnTo>
                    <a:pt x="154317" y="251091"/>
                  </a:lnTo>
                  <a:lnTo>
                    <a:pt x="145872" y="246634"/>
                  </a:lnTo>
                  <a:lnTo>
                    <a:pt x="145872" y="113461"/>
                  </a:lnTo>
                  <a:lnTo>
                    <a:pt x="191681" y="121323"/>
                  </a:lnTo>
                  <a:lnTo>
                    <a:pt x="244602" y="139242"/>
                  </a:lnTo>
                  <a:lnTo>
                    <a:pt x="301129" y="172491"/>
                  </a:lnTo>
                  <a:lnTo>
                    <a:pt x="302666" y="173697"/>
                  </a:lnTo>
                  <a:lnTo>
                    <a:pt x="304546" y="174345"/>
                  </a:lnTo>
                  <a:lnTo>
                    <a:pt x="433362" y="176911"/>
                  </a:lnTo>
                  <a:lnTo>
                    <a:pt x="467144" y="210705"/>
                  </a:lnTo>
                  <a:lnTo>
                    <a:pt x="464489" y="223837"/>
                  </a:lnTo>
                  <a:lnTo>
                    <a:pt x="457238" y="234569"/>
                  </a:lnTo>
                  <a:lnTo>
                    <a:pt x="446506" y="241820"/>
                  </a:lnTo>
                  <a:lnTo>
                    <a:pt x="433362" y="244475"/>
                  </a:lnTo>
                  <a:lnTo>
                    <a:pt x="274764" y="244475"/>
                  </a:lnTo>
                  <a:lnTo>
                    <a:pt x="270713" y="248526"/>
                  </a:lnTo>
                  <a:lnTo>
                    <a:pt x="270713" y="258546"/>
                  </a:lnTo>
                  <a:lnTo>
                    <a:pt x="274764" y="262597"/>
                  </a:lnTo>
                  <a:lnTo>
                    <a:pt x="433362" y="262597"/>
                  </a:lnTo>
                  <a:lnTo>
                    <a:pt x="453542" y="258521"/>
                  </a:lnTo>
                  <a:lnTo>
                    <a:pt x="470039" y="247383"/>
                  </a:lnTo>
                  <a:lnTo>
                    <a:pt x="481177" y="230886"/>
                  </a:lnTo>
                  <a:lnTo>
                    <a:pt x="485254" y="210705"/>
                  </a:lnTo>
                  <a:lnTo>
                    <a:pt x="481177" y="190512"/>
                  </a:lnTo>
                  <a:lnTo>
                    <a:pt x="470065" y="174015"/>
                  </a:lnTo>
                  <a:lnTo>
                    <a:pt x="453618" y="162877"/>
                  </a:lnTo>
                  <a:lnTo>
                    <a:pt x="433539" y="158800"/>
                  </a:lnTo>
                  <a:lnTo>
                    <a:pt x="309803" y="156337"/>
                  </a:lnTo>
                  <a:lnTo>
                    <a:pt x="250596" y="121970"/>
                  </a:lnTo>
                  <a:lnTo>
                    <a:pt x="195770" y="103492"/>
                  </a:lnTo>
                  <a:lnTo>
                    <a:pt x="154774" y="95999"/>
                  </a:lnTo>
                  <a:lnTo>
                    <a:pt x="145872" y="95275"/>
                  </a:lnTo>
                  <a:lnTo>
                    <a:pt x="145872" y="73672"/>
                  </a:lnTo>
                  <a:lnTo>
                    <a:pt x="141833" y="69634"/>
                  </a:lnTo>
                  <a:lnTo>
                    <a:pt x="4064" y="69634"/>
                  </a:lnTo>
                  <a:lnTo>
                    <a:pt x="0" y="73672"/>
                  </a:lnTo>
                  <a:lnTo>
                    <a:pt x="0" y="83705"/>
                  </a:lnTo>
                  <a:lnTo>
                    <a:pt x="4064" y="87782"/>
                  </a:lnTo>
                  <a:lnTo>
                    <a:pt x="127736" y="87782"/>
                  </a:lnTo>
                  <a:lnTo>
                    <a:pt x="127736" y="104101"/>
                  </a:lnTo>
                  <a:lnTo>
                    <a:pt x="127622" y="108343"/>
                  </a:lnTo>
                  <a:lnTo>
                    <a:pt x="127736" y="108470"/>
                  </a:lnTo>
                  <a:lnTo>
                    <a:pt x="127736" y="269506"/>
                  </a:lnTo>
                  <a:lnTo>
                    <a:pt x="4064" y="269506"/>
                  </a:lnTo>
                  <a:lnTo>
                    <a:pt x="0" y="273558"/>
                  </a:lnTo>
                  <a:lnTo>
                    <a:pt x="0" y="283591"/>
                  </a:lnTo>
                  <a:lnTo>
                    <a:pt x="4064" y="287616"/>
                  </a:lnTo>
                  <a:lnTo>
                    <a:pt x="136817" y="287616"/>
                  </a:lnTo>
                  <a:lnTo>
                    <a:pt x="141833" y="287616"/>
                  </a:lnTo>
                  <a:lnTo>
                    <a:pt x="145872" y="283591"/>
                  </a:lnTo>
                  <a:lnTo>
                    <a:pt x="145872" y="267373"/>
                  </a:lnTo>
                  <a:lnTo>
                    <a:pt x="149352" y="269684"/>
                  </a:lnTo>
                  <a:lnTo>
                    <a:pt x="158242" y="276390"/>
                  </a:lnTo>
                  <a:lnTo>
                    <a:pt x="167284" y="283527"/>
                  </a:lnTo>
                  <a:lnTo>
                    <a:pt x="198221" y="307149"/>
                  </a:lnTo>
                  <a:lnTo>
                    <a:pt x="238036" y="331914"/>
                  </a:lnTo>
                  <a:lnTo>
                    <a:pt x="286181" y="351447"/>
                  </a:lnTo>
                  <a:lnTo>
                    <a:pt x="342087" y="359371"/>
                  </a:lnTo>
                  <a:lnTo>
                    <a:pt x="377774" y="356146"/>
                  </a:lnTo>
                  <a:lnTo>
                    <a:pt x="415772" y="345668"/>
                  </a:lnTo>
                  <a:lnTo>
                    <a:pt x="424802" y="341388"/>
                  </a:lnTo>
                  <a:lnTo>
                    <a:pt x="455955" y="326669"/>
                  </a:lnTo>
                  <a:lnTo>
                    <a:pt x="498221" y="297942"/>
                  </a:lnTo>
                  <a:lnTo>
                    <a:pt x="542467" y="258241"/>
                  </a:lnTo>
                  <a:lnTo>
                    <a:pt x="588568" y="206349"/>
                  </a:lnTo>
                  <a:lnTo>
                    <a:pt x="595109" y="190182"/>
                  </a:lnTo>
                  <a:lnTo>
                    <a:pt x="595376" y="179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50430" y="3524949"/>
              <a:ext cx="304219" cy="228117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3205164" y="3280000"/>
            <a:ext cx="1058292" cy="1058292"/>
            <a:chOff x="2884760" y="3332981"/>
            <a:chExt cx="952500" cy="952500"/>
          </a:xfrm>
        </p:grpSpPr>
        <p:sp>
          <p:nvSpPr>
            <p:cNvPr id="140" name="object 140"/>
            <p:cNvSpPr/>
            <p:nvPr/>
          </p:nvSpPr>
          <p:spPr>
            <a:xfrm>
              <a:off x="2884754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53580" y="3468640"/>
              <a:ext cx="414610" cy="40438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3104578" y="3735146"/>
              <a:ext cx="513080" cy="415290"/>
            </a:xfrm>
            <a:custGeom>
              <a:avLst/>
              <a:gdLst/>
              <a:ahLst/>
              <a:cxnLst/>
              <a:rect l="l" t="t" r="r" b="b"/>
              <a:pathLst>
                <a:path w="513079" h="415289">
                  <a:moveTo>
                    <a:pt x="512851" y="188391"/>
                  </a:moveTo>
                  <a:lnTo>
                    <a:pt x="452780" y="159372"/>
                  </a:lnTo>
                  <a:lnTo>
                    <a:pt x="403440" y="151066"/>
                  </a:lnTo>
                  <a:lnTo>
                    <a:pt x="353110" y="161569"/>
                  </a:lnTo>
                  <a:lnTo>
                    <a:pt x="307987" y="196481"/>
                  </a:lnTo>
                  <a:lnTo>
                    <a:pt x="278853" y="236982"/>
                  </a:lnTo>
                  <a:lnTo>
                    <a:pt x="276720" y="241871"/>
                  </a:lnTo>
                  <a:lnTo>
                    <a:pt x="278930" y="247548"/>
                  </a:lnTo>
                  <a:lnTo>
                    <a:pt x="288696" y="251815"/>
                  </a:lnTo>
                  <a:lnTo>
                    <a:pt x="294373" y="249618"/>
                  </a:lnTo>
                  <a:lnTo>
                    <a:pt x="296532" y="244741"/>
                  </a:lnTo>
                  <a:lnTo>
                    <a:pt x="306565" y="227965"/>
                  </a:lnTo>
                  <a:lnTo>
                    <a:pt x="322148" y="209499"/>
                  </a:lnTo>
                  <a:lnTo>
                    <a:pt x="341236" y="192176"/>
                  </a:lnTo>
                  <a:lnTo>
                    <a:pt x="361823" y="178790"/>
                  </a:lnTo>
                  <a:lnTo>
                    <a:pt x="398792" y="170370"/>
                  </a:lnTo>
                  <a:lnTo>
                    <a:pt x="437032" y="175158"/>
                  </a:lnTo>
                  <a:lnTo>
                    <a:pt x="470331" y="186182"/>
                  </a:lnTo>
                  <a:lnTo>
                    <a:pt x="492467" y="196481"/>
                  </a:lnTo>
                  <a:lnTo>
                    <a:pt x="487667" y="220395"/>
                  </a:lnTo>
                  <a:lnTo>
                    <a:pt x="476885" y="253758"/>
                  </a:lnTo>
                  <a:lnTo>
                    <a:pt x="458127" y="287426"/>
                  </a:lnTo>
                  <a:lnTo>
                    <a:pt x="429437" y="312267"/>
                  </a:lnTo>
                  <a:lnTo>
                    <a:pt x="386130" y="324904"/>
                  </a:lnTo>
                  <a:lnTo>
                    <a:pt x="344106" y="323037"/>
                  </a:lnTo>
                  <a:lnTo>
                    <a:pt x="308838" y="310832"/>
                  </a:lnTo>
                  <a:lnTo>
                    <a:pt x="292201" y="297561"/>
                  </a:lnTo>
                  <a:lnTo>
                    <a:pt x="296125" y="291846"/>
                  </a:lnTo>
                  <a:lnTo>
                    <a:pt x="337464" y="255778"/>
                  </a:lnTo>
                  <a:lnTo>
                    <a:pt x="385749" y="231165"/>
                  </a:lnTo>
                  <a:lnTo>
                    <a:pt x="437629" y="220243"/>
                  </a:lnTo>
                  <a:lnTo>
                    <a:pt x="442937" y="219887"/>
                  </a:lnTo>
                  <a:lnTo>
                    <a:pt x="446976" y="215315"/>
                  </a:lnTo>
                  <a:lnTo>
                    <a:pt x="446303" y="204685"/>
                  </a:lnTo>
                  <a:lnTo>
                    <a:pt x="441617" y="200812"/>
                  </a:lnTo>
                  <a:lnTo>
                    <a:pt x="436410" y="200952"/>
                  </a:lnTo>
                  <a:lnTo>
                    <a:pt x="390817" y="209219"/>
                  </a:lnTo>
                  <a:lnTo>
                    <a:pt x="347306" y="227355"/>
                  </a:lnTo>
                  <a:lnTo>
                    <a:pt x="307721" y="254101"/>
                  </a:lnTo>
                  <a:lnTo>
                    <a:pt x="273939" y="288188"/>
                  </a:lnTo>
                  <a:lnTo>
                    <a:pt x="272465" y="290461"/>
                  </a:lnTo>
                  <a:lnTo>
                    <a:pt x="268084" y="293751"/>
                  </a:lnTo>
                  <a:lnTo>
                    <a:pt x="267449" y="298183"/>
                  </a:lnTo>
                  <a:lnTo>
                    <a:pt x="266103" y="300253"/>
                  </a:lnTo>
                  <a:lnTo>
                    <a:pt x="266103" y="4318"/>
                  </a:lnTo>
                  <a:lnTo>
                    <a:pt x="261785" y="0"/>
                  </a:lnTo>
                  <a:lnTo>
                    <a:pt x="251117" y="0"/>
                  </a:lnTo>
                  <a:lnTo>
                    <a:pt x="246799" y="4318"/>
                  </a:lnTo>
                  <a:lnTo>
                    <a:pt x="246799" y="327939"/>
                  </a:lnTo>
                  <a:lnTo>
                    <a:pt x="245389" y="325793"/>
                  </a:lnTo>
                  <a:lnTo>
                    <a:pt x="244767" y="321360"/>
                  </a:lnTo>
                  <a:lnTo>
                    <a:pt x="240398" y="318096"/>
                  </a:lnTo>
                  <a:lnTo>
                    <a:pt x="238912" y="315798"/>
                  </a:lnTo>
                  <a:lnTo>
                    <a:pt x="205143" y="281711"/>
                  </a:lnTo>
                  <a:lnTo>
                    <a:pt x="165557" y="254965"/>
                  </a:lnTo>
                  <a:lnTo>
                    <a:pt x="122047" y="236829"/>
                  </a:lnTo>
                  <a:lnTo>
                    <a:pt x="76466" y="228561"/>
                  </a:lnTo>
                  <a:lnTo>
                    <a:pt x="71081" y="228320"/>
                  </a:lnTo>
                  <a:lnTo>
                    <a:pt x="66548" y="232257"/>
                  </a:lnTo>
                  <a:lnTo>
                    <a:pt x="65874" y="242900"/>
                  </a:lnTo>
                  <a:lnTo>
                    <a:pt x="69913" y="247497"/>
                  </a:lnTo>
                  <a:lnTo>
                    <a:pt x="75222" y="247840"/>
                  </a:lnTo>
                  <a:lnTo>
                    <a:pt x="127101" y="258762"/>
                  </a:lnTo>
                  <a:lnTo>
                    <a:pt x="175387" y="283387"/>
                  </a:lnTo>
                  <a:lnTo>
                    <a:pt x="216725" y="319455"/>
                  </a:lnTo>
                  <a:lnTo>
                    <a:pt x="220649" y="325183"/>
                  </a:lnTo>
                  <a:lnTo>
                    <a:pt x="204012" y="338442"/>
                  </a:lnTo>
                  <a:lnTo>
                    <a:pt x="168744" y="350634"/>
                  </a:lnTo>
                  <a:lnTo>
                    <a:pt x="126720" y="352513"/>
                  </a:lnTo>
                  <a:lnTo>
                    <a:pt x="83439" y="339864"/>
                  </a:lnTo>
                  <a:lnTo>
                    <a:pt x="54787" y="315048"/>
                  </a:lnTo>
                  <a:lnTo>
                    <a:pt x="36029" y="281368"/>
                  </a:lnTo>
                  <a:lnTo>
                    <a:pt x="25222" y="247992"/>
                  </a:lnTo>
                  <a:lnTo>
                    <a:pt x="20408" y="224053"/>
                  </a:lnTo>
                  <a:lnTo>
                    <a:pt x="42557" y="213779"/>
                  </a:lnTo>
                  <a:lnTo>
                    <a:pt x="75857" y="202755"/>
                  </a:lnTo>
                  <a:lnTo>
                    <a:pt x="114084" y="197967"/>
                  </a:lnTo>
                  <a:lnTo>
                    <a:pt x="151028" y="206413"/>
                  </a:lnTo>
                  <a:lnTo>
                    <a:pt x="190703" y="237096"/>
                  </a:lnTo>
                  <a:lnTo>
                    <a:pt x="216319" y="272351"/>
                  </a:lnTo>
                  <a:lnTo>
                    <a:pt x="218478" y="277215"/>
                  </a:lnTo>
                  <a:lnTo>
                    <a:pt x="224155" y="279438"/>
                  </a:lnTo>
                  <a:lnTo>
                    <a:pt x="233921" y="275158"/>
                  </a:lnTo>
                  <a:lnTo>
                    <a:pt x="236156" y="269468"/>
                  </a:lnTo>
                  <a:lnTo>
                    <a:pt x="233997" y="264591"/>
                  </a:lnTo>
                  <a:lnTo>
                    <a:pt x="204876" y="224078"/>
                  </a:lnTo>
                  <a:lnTo>
                    <a:pt x="159766" y="189179"/>
                  </a:lnTo>
                  <a:lnTo>
                    <a:pt x="109435" y="178650"/>
                  </a:lnTo>
                  <a:lnTo>
                    <a:pt x="60083" y="186956"/>
                  </a:lnTo>
                  <a:lnTo>
                    <a:pt x="21894" y="201688"/>
                  </a:lnTo>
                  <a:lnTo>
                    <a:pt x="5054" y="210464"/>
                  </a:lnTo>
                  <a:lnTo>
                    <a:pt x="1828" y="212369"/>
                  </a:lnTo>
                  <a:lnTo>
                    <a:pt x="0" y="216001"/>
                  </a:lnTo>
                  <a:lnTo>
                    <a:pt x="368" y="219735"/>
                  </a:lnTo>
                  <a:lnTo>
                    <a:pt x="13970" y="277990"/>
                  </a:lnTo>
                  <a:lnTo>
                    <a:pt x="36461" y="322719"/>
                  </a:lnTo>
                  <a:lnTo>
                    <a:pt x="74701" y="357124"/>
                  </a:lnTo>
                  <a:lnTo>
                    <a:pt x="124574" y="371513"/>
                  </a:lnTo>
                  <a:lnTo>
                    <a:pt x="141579" y="372414"/>
                  </a:lnTo>
                  <a:lnTo>
                    <a:pt x="172758" y="369430"/>
                  </a:lnTo>
                  <a:lnTo>
                    <a:pt x="201193" y="361099"/>
                  </a:lnTo>
                  <a:lnTo>
                    <a:pt x="225031" y="348221"/>
                  </a:lnTo>
                  <a:lnTo>
                    <a:pt x="231952" y="341630"/>
                  </a:lnTo>
                  <a:lnTo>
                    <a:pt x="246799" y="363232"/>
                  </a:lnTo>
                  <a:lnTo>
                    <a:pt x="246799" y="410362"/>
                  </a:lnTo>
                  <a:lnTo>
                    <a:pt x="251117" y="414718"/>
                  </a:lnTo>
                  <a:lnTo>
                    <a:pt x="256451" y="414718"/>
                  </a:lnTo>
                  <a:lnTo>
                    <a:pt x="261785" y="414718"/>
                  </a:lnTo>
                  <a:lnTo>
                    <a:pt x="266103" y="410362"/>
                  </a:lnTo>
                  <a:lnTo>
                    <a:pt x="266103" y="364807"/>
                  </a:lnTo>
                  <a:lnTo>
                    <a:pt x="267436" y="360743"/>
                  </a:lnTo>
                  <a:lnTo>
                    <a:pt x="266103" y="358114"/>
                  </a:lnTo>
                  <a:lnTo>
                    <a:pt x="266103" y="335559"/>
                  </a:lnTo>
                  <a:lnTo>
                    <a:pt x="280885" y="314032"/>
                  </a:lnTo>
                  <a:lnTo>
                    <a:pt x="287832" y="320636"/>
                  </a:lnTo>
                  <a:lnTo>
                    <a:pt x="311670" y="333514"/>
                  </a:lnTo>
                  <a:lnTo>
                    <a:pt x="340093" y="341845"/>
                  </a:lnTo>
                  <a:lnTo>
                    <a:pt x="371271" y="344817"/>
                  </a:lnTo>
                  <a:lnTo>
                    <a:pt x="388289" y="343916"/>
                  </a:lnTo>
                  <a:lnTo>
                    <a:pt x="438175" y="329501"/>
                  </a:lnTo>
                  <a:lnTo>
                    <a:pt x="476402" y="295122"/>
                  </a:lnTo>
                  <a:lnTo>
                    <a:pt x="498881" y="250393"/>
                  </a:lnTo>
                  <a:lnTo>
                    <a:pt x="509587" y="210883"/>
                  </a:lnTo>
                  <a:lnTo>
                    <a:pt x="512483" y="192138"/>
                  </a:lnTo>
                  <a:lnTo>
                    <a:pt x="512851" y="1883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3" name="object 143"/>
          <p:cNvGrpSpPr/>
          <p:nvPr/>
        </p:nvGrpSpPr>
        <p:grpSpPr>
          <a:xfrm>
            <a:off x="4432893" y="3280000"/>
            <a:ext cx="1058292" cy="1058292"/>
            <a:chOff x="3989759" y="3332981"/>
            <a:chExt cx="952500" cy="952500"/>
          </a:xfrm>
        </p:grpSpPr>
        <p:sp>
          <p:nvSpPr>
            <p:cNvPr id="144" name="object 144"/>
            <p:cNvSpPr/>
            <p:nvPr/>
          </p:nvSpPr>
          <p:spPr>
            <a:xfrm>
              <a:off x="3989755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214672" y="3557015"/>
              <a:ext cx="488950" cy="531495"/>
            </a:xfrm>
            <a:custGeom>
              <a:avLst/>
              <a:gdLst/>
              <a:ahLst/>
              <a:cxnLst/>
              <a:rect l="l" t="t" r="r" b="b"/>
              <a:pathLst>
                <a:path w="488950" h="531495">
                  <a:moveTo>
                    <a:pt x="398602" y="154139"/>
                  </a:moveTo>
                  <a:lnTo>
                    <a:pt x="390728" y="105486"/>
                  </a:lnTo>
                  <a:lnTo>
                    <a:pt x="378383" y="81648"/>
                  </a:lnTo>
                  <a:lnTo>
                    <a:pt x="378383" y="154139"/>
                  </a:lnTo>
                  <a:lnTo>
                    <a:pt x="369290" y="197142"/>
                  </a:lnTo>
                  <a:lnTo>
                    <a:pt x="345744" y="235966"/>
                  </a:lnTo>
                  <a:lnTo>
                    <a:pt x="313359" y="267538"/>
                  </a:lnTo>
                  <a:lnTo>
                    <a:pt x="277736" y="288759"/>
                  </a:lnTo>
                  <a:lnTo>
                    <a:pt x="244462" y="296519"/>
                  </a:lnTo>
                  <a:lnTo>
                    <a:pt x="211201" y="288759"/>
                  </a:lnTo>
                  <a:lnTo>
                    <a:pt x="175577" y="267538"/>
                  </a:lnTo>
                  <a:lnTo>
                    <a:pt x="143192" y="235966"/>
                  </a:lnTo>
                  <a:lnTo>
                    <a:pt x="119659" y="197142"/>
                  </a:lnTo>
                  <a:lnTo>
                    <a:pt x="110566" y="154139"/>
                  </a:lnTo>
                  <a:lnTo>
                    <a:pt x="117398" y="111861"/>
                  </a:lnTo>
                  <a:lnTo>
                    <a:pt x="136436" y="75107"/>
                  </a:lnTo>
                  <a:lnTo>
                    <a:pt x="165442" y="46113"/>
                  </a:lnTo>
                  <a:lnTo>
                    <a:pt x="202196" y="27089"/>
                  </a:lnTo>
                  <a:lnTo>
                    <a:pt x="244462" y="20256"/>
                  </a:lnTo>
                  <a:lnTo>
                    <a:pt x="286740" y="27089"/>
                  </a:lnTo>
                  <a:lnTo>
                    <a:pt x="323494" y="46113"/>
                  </a:lnTo>
                  <a:lnTo>
                    <a:pt x="352501" y="75107"/>
                  </a:lnTo>
                  <a:lnTo>
                    <a:pt x="371538" y="111861"/>
                  </a:lnTo>
                  <a:lnTo>
                    <a:pt x="378383" y="154139"/>
                  </a:lnTo>
                  <a:lnTo>
                    <a:pt x="378383" y="81648"/>
                  </a:lnTo>
                  <a:lnTo>
                    <a:pt x="368820" y="63169"/>
                  </a:lnTo>
                  <a:lnTo>
                    <a:pt x="335432" y="29781"/>
                  </a:lnTo>
                  <a:lnTo>
                    <a:pt x="317030" y="20256"/>
                  </a:lnTo>
                  <a:lnTo>
                    <a:pt x="293128" y="7874"/>
                  </a:lnTo>
                  <a:lnTo>
                    <a:pt x="244462" y="0"/>
                  </a:lnTo>
                  <a:lnTo>
                    <a:pt x="195808" y="7874"/>
                  </a:lnTo>
                  <a:lnTo>
                    <a:pt x="153517" y="29781"/>
                  </a:lnTo>
                  <a:lnTo>
                    <a:pt x="120129" y="63169"/>
                  </a:lnTo>
                  <a:lnTo>
                    <a:pt x="98221" y="105486"/>
                  </a:lnTo>
                  <a:lnTo>
                    <a:pt x="90347" y="154139"/>
                  </a:lnTo>
                  <a:lnTo>
                    <a:pt x="100799" y="204304"/>
                  </a:lnTo>
                  <a:lnTo>
                    <a:pt x="127876" y="248793"/>
                  </a:lnTo>
                  <a:lnTo>
                    <a:pt x="165125" y="284441"/>
                  </a:lnTo>
                  <a:lnTo>
                    <a:pt x="206133" y="308140"/>
                  </a:lnTo>
                  <a:lnTo>
                    <a:pt x="244462" y="316738"/>
                  </a:lnTo>
                  <a:lnTo>
                    <a:pt x="282790" y="308140"/>
                  </a:lnTo>
                  <a:lnTo>
                    <a:pt x="302907" y="296519"/>
                  </a:lnTo>
                  <a:lnTo>
                    <a:pt x="323799" y="284441"/>
                  </a:lnTo>
                  <a:lnTo>
                    <a:pt x="361061" y="248793"/>
                  </a:lnTo>
                  <a:lnTo>
                    <a:pt x="388137" y="204304"/>
                  </a:lnTo>
                  <a:lnTo>
                    <a:pt x="398602" y="154139"/>
                  </a:lnTo>
                  <a:close/>
                </a:path>
                <a:path w="488950" h="531495">
                  <a:moveTo>
                    <a:pt x="488950" y="391350"/>
                  </a:moveTo>
                  <a:lnTo>
                    <a:pt x="482892" y="350481"/>
                  </a:lnTo>
                  <a:lnTo>
                    <a:pt x="465670" y="313918"/>
                  </a:lnTo>
                  <a:lnTo>
                    <a:pt x="438708" y="283832"/>
                  </a:lnTo>
                  <a:lnTo>
                    <a:pt x="403428" y="262369"/>
                  </a:lnTo>
                  <a:lnTo>
                    <a:pt x="398322" y="260197"/>
                  </a:lnTo>
                  <a:lnTo>
                    <a:pt x="392366" y="262623"/>
                  </a:lnTo>
                  <a:lnTo>
                    <a:pt x="387997" y="272872"/>
                  </a:lnTo>
                  <a:lnTo>
                    <a:pt x="390436" y="278803"/>
                  </a:lnTo>
                  <a:lnTo>
                    <a:pt x="395566" y="281000"/>
                  </a:lnTo>
                  <a:lnTo>
                    <a:pt x="425754" y="299377"/>
                  </a:lnTo>
                  <a:lnTo>
                    <a:pt x="448818" y="325107"/>
                  </a:lnTo>
                  <a:lnTo>
                    <a:pt x="463537" y="356387"/>
                  </a:lnTo>
                  <a:lnTo>
                    <a:pt x="468718" y="391350"/>
                  </a:lnTo>
                  <a:lnTo>
                    <a:pt x="459295" y="437921"/>
                  </a:lnTo>
                  <a:lnTo>
                    <a:pt x="433603" y="476008"/>
                  </a:lnTo>
                  <a:lnTo>
                    <a:pt x="395528" y="501700"/>
                  </a:lnTo>
                  <a:lnTo>
                    <a:pt x="348957" y="511136"/>
                  </a:lnTo>
                  <a:lnTo>
                    <a:pt x="139979" y="511136"/>
                  </a:lnTo>
                  <a:lnTo>
                    <a:pt x="93421" y="501700"/>
                  </a:lnTo>
                  <a:lnTo>
                    <a:pt x="55346" y="476008"/>
                  </a:lnTo>
                  <a:lnTo>
                    <a:pt x="29654" y="437921"/>
                  </a:lnTo>
                  <a:lnTo>
                    <a:pt x="20218" y="391350"/>
                  </a:lnTo>
                  <a:lnTo>
                    <a:pt x="25361" y="356565"/>
                  </a:lnTo>
                  <a:lnTo>
                    <a:pt x="39979" y="325399"/>
                  </a:lnTo>
                  <a:lnTo>
                    <a:pt x="62865" y="299681"/>
                  </a:lnTo>
                  <a:lnTo>
                    <a:pt x="92798" y="281254"/>
                  </a:lnTo>
                  <a:lnTo>
                    <a:pt x="97929" y="279031"/>
                  </a:lnTo>
                  <a:lnTo>
                    <a:pt x="100291" y="273075"/>
                  </a:lnTo>
                  <a:lnTo>
                    <a:pt x="95872" y="262813"/>
                  </a:lnTo>
                  <a:lnTo>
                    <a:pt x="89928" y="260451"/>
                  </a:lnTo>
                  <a:lnTo>
                    <a:pt x="84810" y="262648"/>
                  </a:lnTo>
                  <a:lnTo>
                    <a:pt x="49834" y="284213"/>
                  </a:lnTo>
                  <a:lnTo>
                    <a:pt x="23088" y="314274"/>
                  </a:lnTo>
                  <a:lnTo>
                    <a:pt x="6007" y="350710"/>
                  </a:lnTo>
                  <a:lnTo>
                    <a:pt x="0" y="391350"/>
                  </a:lnTo>
                  <a:lnTo>
                    <a:pt x="7150" y="435559"/>
                  </a:lnTo>
                  <a:lnTo>
                    <a:pt x="27051" y="473976"/>
                  </a:lnTo>
                  <a:lnTo>
                    <a:pt x="57378" y="504304"/>
                  </a:lnTo>
                  <a:lnTo>
                    <a:pt x="95796" y="524192"/>
                  </a:lnTo>
                  <a:lnTo>
                    <a:pt x="139979" y="531342"/>
                  </a:lnTo>
                  <a:lnTo>
                    <a:pt x="348957" y="531342"/>
                  </a:lnTo>
                  <a:lnTo>
                    <a:pt x="393166" y="524192"/>
                  </a:lnTo>
                  <a:lnTo>
                    <a:pt x="431584" y="504304"/>
                  </a:lnTo>
                  <a:lnTo>
                    <a:pt x="461911" y="473976"/>
                  </a:lnTo>
                  <a:lnTo>
                    <a:pt x="481799" y="435559"/>
                  </a:lnTo>
                  <a:lnTo>
                    <a:pt x="488950" y="391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96643" y="3530126"/>
              <a:ext cx="165505" cy="15045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69846" y="3539844"/>
              <a:ext cx="148005" cy="147986"/>
            </a:xfrm>
            <a:prstGeom prst="rect">
              <a:avLst/>
            </a:prstGeom>
          </p:spPr>
        </p:pic>
      </p:grpSp>
      <p:grpSp>
        <p:nvGrpSpPr>
          <p:cNvPr id="148" name="object 148"/>
          <p:cNvGrpSpPr/>
          <p:nvPr/>
        </p:nvGrpSpPr>
        <p:grpSpPr>
          <a:xfrm>
            <a:off x="5660621" y="3280000"/>
            <a:ext cx="1058292" cy="1058292"/>
            <a:chOff x="5094758" y="3332981"/>
            <a:chExt cx="952500" cy="952500"/>
          </a:xfrm>
        </p:grpSpPr>
        <p:sp>
          <p:nvSpPr>
            <p:cNvPr id="149" name="object 149"/>
            <p:cNvSpPr/>
            <p:nvPr/>
          </p:nvSpPr>
          <p:spPr>
            <a:xfrm>
              <a:off x="5094757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14" y="290868"/>
                  </a:lnTo>
                  <a:lnTo>
                    <a:pt x="21399" y="334632"/>
                  </a:lnTo>
                  <a:lnTo>
                    <a:pt x="9664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23"/>
                  </a:lnTo>
                  <a:lnTo>
                    <a:pt x="21399" y="617867"/>
                  </a:lnTo>
                  <a:lnTo>
                    <a:pt x="37414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265356" y="3645103"/>
              <a:ext cx="570865" cy="414655"/>
            </a:xfrm>
            <a:custGeom>
              <a:avLst/>
              <a:gdLst/>
              <a:ahLst/>
              <a:cxnLst/>
              <a:rect l="l" t="t" r="r" b="b"/>
              <a:pathLst>
                <a:path w="570864" h="414654">
                  <a:moveTo>
                    <a:pt x="570407" y="4457"/>
                  </a:moveTo>
                  <a:lnTo>
                    <a:pt x="565950" y="0"/>
                  </a:lnTo>
                  <a:lnTo>
                    <a:pt x="400494" y="0"/>
                  </a:lnTo>
                  <a:lnTo>
                    <a:pt x="396036" y="4457"/>
                  </a:lnTo>
                  <a:lnTo>
                    <a:pt x="396036" y="15481"/>
                  </a:lnTo>
                  <a:lnTo>
                    <a:pt x="400494" y="19939"/>
                  </a:lnTo>
                  <a:lnTo>
                    <a:pt x="550468" y="19939"/>
                  </a:lnTo>
                  <a:lnTo>
                    <a:pt x="550468" y="69380"/>
                  </a:lnTo>
                  <a:lnTo>
                    <a:pt x="544131" y="69380"/>
                  </a:lnTo>
                  <a:lnTo>
                    <a:pt x="26289" y="69367"/>
                  </a:lnTo>
                  <a:lnTo>
                    <a:pt x="19913" y="69380"/>
                  </a:lnTo>
                  <a:lnTo>
                    <a:pt x="19913" y="19939"/>
                  </a:lnTo>
                  <a:lnTo>
                    <a:pt x="166738" y="19939"/>
                  </a:lnTo>
                  <a:lnTo>
                    <a:pt x="171183" y="15481"/>
                  </a:lnTo>
                  <a:lnTo>
                    <a:pt x="171183" y="4457"/>
                  </a:lnTo>
                  <a:lnTo>
                    <a:pt x="166738" y="0"/>
                  </a:lnTo>
                  <a:lnTo>
                    <a:pt x="4470" y="0"/>
                  </a:lnTo>
                  <a:lnTo>
                    <a:pt x="0" y="4457"/>
                  </a:lnTo>
                  <a:lnTo>
                    <a:pt x="0" y="84861"/>
                  </a:lnTo>
                  <a:lnTo>
                    <a:pt x="4470" y="89319"/>
                  </a:lnTo>
                  <a:lnTo>
                    <a:pt x="21856" y="89319"/>
                  </a:lnTo>
                  <a:lnTo>
                    <a:pt x="21856" y="410032"/>
                  </a:lnTo>
                  <a:lnTo>
                    <a:pt x="26289" y="414477"/>
                  </a:lnTo>
                  <a:lnTo>
                    <a:pt x="459854" y="414477"/>
                  </a:lnTo>
                  <a:lnTo>
                    <a:pt x="465366" y="414477"/>
                  </a:lnTo>
                  <a:lnTo>
                    <a:pt x="469823" y="410032"/>
                  </a:lnTo>
                  <a:lnTo>
                    <a:pt x="469823" y="398995"/>
                  </a:lnTo>
                  <a:lnTo>
                    <a:pt x="465366" y="394563"/>
                  </a:lnTo>
                  <a:lnTo>
                    <a:pt x="41770" y="394563"/>
                  </a:lnTo>
                  <a:lnTo>
                    <a:pt x="41770" y="89319"/>
                  </a:lnTo>
                  <a:lnTo>
                    <a:pt x="528637" y="89319"/>
                  </a:lnTo>
                  <a:lnTo>
                    <a:pt x="528637" y="281228"/>
                  </a:lnTo>
                  <a:lnTo>
                    <a:pt x="533082" y="285686"/>
                  </a:lnTo>
                  <a:lnTo>
                    <a:pt x="544118" y="285686"/>
                  </a:lnTo>
                  <a:lnTo>
                    <a:pt x="548576" y="281228"/>
                  </a:lnTo>
                  <a:lnTo>
                    <a:pt x="548576" y="89319"/>
                  </a:lnTo>
                  <a:lnTo>
                    <a:pt x="560438" y="89319"/>
                  </a:lnTo>
                  <a:lnTo>
                    <a:pt x="565950" y="89319"/>
                  </a:lnTo>
                  <a:lnTo>
                    <a:pt x="570407" y="84861"/>
                  </a:lnTo>
                  <a:lnTo>
                    <a:pt x="570407" y="4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42729" y="3945114"/>
              <a:ext cx="133946" cy="133934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5504387" y="3662386"/>
              <a:ext cx="92710" cy="397510"/>
            </a:xfrm>
            <a:custGeom>
              <a:avLst/>
              <a:gdLst/>
              <a:ahLst/>
              <a:cxnLst/>
              <a:rect l="l" t="t" r="r" b="b"/>
              <a:pathLst>
                <a:path w="92710" h="397510">
                  <a:moveTo>
                    <a:pt x="87883" y="0"/>
                  </a:moveTo>
                  <a:lnTo>
                    <a:pt x="76860" y="0"/>
                  </a:lnTo>
                  <a:lnTo>
                    <a:pt x="72402" y="4432"/>
                  </a:lnTo>
                  <a:lnTo>
                    <a:pt x="72402" y="377278"/>
                  </a:lnTo>
                  <a:lnTo>
                    <a:pt x="19938" y="377278"/>
                  </a:lnTo>
                  <a:lnTo>
                    <a:pt x="19938" y="4432"/>
                  </a:lnTo>
                  <a:lnTo>
                    <a:pt x="15468" y="0"/>
                  </a:lnTo>
                  <a:lnTo>
                    <a:pt x="4457" y="0"/>
                  </a:lnTo>
                  <a:lnTo>
                    <a:pt x="0" y="4432"/>
                  </a:lnTo>
                  <a:lnTo>
                    <a:pt x="0" y="392747"/>
                  </a:lnTo>
                  <a:lnTo>
                    <a:pt x="4457" y="397192"/>
                  </a:lnTo>
                  <a:lnTo>
                    <a:pt x="82372" y="397192"/>
                  </a:lnTo>
                  <a:lnTo>
                    <a:pt x="87883" y="397192"/>
                  </a:lnTo>
                  <a:lnTo>
                    <a:pt x="92341" y="392747"/>
                  </a:lnTo>
                  <a:lnTo>
                    <a:pt x="92341" y="4432"/>
                  </a:lnTo>
                  <a:lnTo>
                    <a:pt x="87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23795" y="3539430"/>
              <a:ext cx="253528" cy="142913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6888350" y="3280000"/>
            <a:ext cx="1058292" cy="1058292"/>
            <a:chOff x="6199757" y="3332981"/>
            <a:chExt cx="952500" cy="952500"/>
          </a:xfrm>
        </p:grpSpPr>
        <p:sp>
          <p:nvSpPr>
            <p:cNvPr id="155" name="object 155"/>
            <p:cNvSpPr/>
            <p:nvPr/>
          </p:nvSpPr>
          <p:spPr>
            <a:xfrm>
              <a:off x="6199746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35" y="380263"/>
                  </a:lnTo>
                  <a:lnTo>
                    <a:pt x="931100" y="334632"/>
                  </a:lnTo>
                  <a:lnTo>
                    <a:pt x="915085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80" y="37426"/>
                  </a:lnTo>
                  <a:lnTo>
                    <a:pt x="249250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81" y="871156"/>
                  </a:lnTo>
                  <a:lnTo>
                    <a:pt x="249250" y="895019"/>
                  </a:lnTo>
                  <a:lnTo>
                    <a:pt x="290880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85" y="661619"/>
                  </a:lnTo>
                  <a:lnTo>
                    <a:pt x="931100" y="617867"/>
                  </a:lnTo>
                  <a:lnTo>
                    <a:pt x="942835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77558" y="3970283"/>
              <a:ext cx="84353" cy="11742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20086" y="3970283"/>
              <a:ext cx="149123" cy="117424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6385814" y="3971683"/>
              <a:ext cx="419100" cy="116205"/>
            </a:xfrm>
            <a:custGeom>
              <a:avLst/>
              <a:gdLst/>
              <a:ahLst/>
              <a:cxnLst/>
              <a:rect l="l" t="t" r="r" b="b"/>
              <a:pathLst>
                <a:path w="419100" h="116204">
                  <a:moveTo>
                    <a:pt x="362115" y="4394"/>
                  </a:moveTo>
                  <a:lnTo>
                    <a:pt x="357733" y="0"/>
                  </a:lnTo>
                  <a:lnTo>
                    <a:pt x="4394" y="0"/>
                  </a:lnTo>
                  <a:lnTo>
                    <a:pt x="0" y="4394"/>
                  </a:lnTo>
                  <a:lnTo>
                    <a:pt x="0" y="15214"/>
                  </a:lnTo>
                  <a:lnTo>
                    <a:pt x="4394" y="19596"/>
                  </a:lnTo>
                  <a:lnTo>
                    <a:pt x="352323" y="19596"/>
                  </a:lnTo>
                  <a:lnTo>
                    <a:pt x="357733" y="19596"/>
                  </a:lnTo>
                  <a:lnTo>
                    <a:pt x="362115" y="15214"/>
                  </a:lnTo>
                  <a:lnTo>
                    <a:pt x="362115" y="4394"/>
                  </a:lnTo>
                  <a:close/>
                </a:path>
                <a:path w="419100" h="116204">
                  <a:moveTo>
                    <a:pt x="418617" y="100825"/>
                  </a:moveTo>
                  <a:lnTo>
                    <a:pt x="414235" y="96443"/>
                  </a:lnTo>
                  <a:lnTo>
                    <a:pt x="60896" y="96443"/>
                  </a:lnTo>
                  <a:lnTo>
                    <a:pt x="56502" y="100825"/>
                  </a:lnTo>
                  <a:lnTo>
                    <a:pt x="56502" y="111645"/>
                  </a:lnTo>
                  <a:lnTo>
                    <a:pt x="60896" y="116027"/>
                  </a:lnTo>
                  <a:lnTo>
                    <a:pt x="408825" y="116027"/>
                  </a:lnTo>
                  <a:lnTo>
                    <a:pt x="414235" y="116027"/>
                  </a:lnTo>
                  <a:lnTo>
                    <a:pt x="418617" y="111645"/>
                  </a:lnTo>
                  <a:lnTo>
                    <a:pt x="418617" y="100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71141" y="3530789"/>
              <a:ext cx="84366" cy="116014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50588" y="3530786"/>
              <a:ext cx="84378" cy="84378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515374" y="3530791"/>
              <a:ext cx="375920" cy="19685"/>
            </a:xfrm>
            <a:custGeom>
              <a:avLst/>
              <a:gdLst/>
              <a:ahLst/>
              <a:cxnLst/>
              <a:rect l="l" t="t" r="r" b="b"/>
              <a:pathLst>
                <a:path w="375920" h="19685">
                  <a:moveTo>
                    <a:pt x="370979" y="0"/>
                  </a:moveTo>
                  <a:lnTo>
                    <a:pt x="4368" y="0"/>
                  </a:lnTo>
                  <a:lnTo>
                    <a:pt x="0" y="4381"/>
                  </a:lnTo>
                  <a:lnTo>
                    <a:pt x="0" y="15201"/>
                  </a:lnTo>
                  <a:lnTo>
                    <a:pt x="4368" y="19583"/>
                  </a:lnTo>
                  <a:lnTo>
                    <a:pt x="365569" y="19583"/>
                  </a:lnTo>
                  <a:lnTo>
                    <a:pt x="370979" y="19583"/>
                  </a:lnTo>
                  <a:lnTo>
                    <a:pt x="375361" y="15201"/>
                  </a:lnTo>
                  <a:lnTo>
                    <a:pt x="375361" y="4381"/>
                  </a:lnTo>
                  <a:lnTo>
                    <a:pt x="370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49634" y="3530797"/>
              <a:ext cx="97618" cy="159892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450584" y="3595560"/>
              <a:ext cx="524510" cy="427990"/>
            </a:xfrm>
            <a:custGeom>
              <a:avLst/>
              <a:gdLst/>
              <a:ahLst/>
              <a:cxnLst/>
              <a:rect l="l" t="t" r="r" b="b"/>
              <a:pathLst>
                <a:path w="524509" h="427989">
                  <a:moveTo>
                    <a:pt x="19583" y="118465"/>
                  </a:moveTo>
                  <a:lnTo>
                    <a:pt x="15201" y="114071"/>
                  </a:lnTo>
                  <a:lnTo>
                    <a:pt x="4381" y="114071"/>
                  </a:lnTo>
                  <a:lnTo>
                    <a:pt x="0" y="118465"/>
                  </a:lnTo>
                  <a:lnTo>
                    <a:pt x="0" y="391337"/>
                  </a:lnTo>
                  <a:lnTo>
                    <a:pt x="4381" y="395719"/>
                  </a:lnTo>
                  <a:lnTo>
                    <a:pt x="9791" y="395719"/>
                  </a:lnTo>
                  <a:lnTo>
                    <a:pt x="15201" y="395719"/>
                  </a:lnTo>
                  <a:lnTo>
                    <a:pt x="19583" y="391337"/>
                  </a:lnTo>
                  <a:lnTo>
                    <a:pt x="19583" y="118465"/>
                  </a:lnTo>
                  <a:close/>
                </a:path>
                <a:path w="524509" h="427989">
                  <a:moveTo>
                    <a:pt x="19583" y="4394"/>
                  </a:moveTo>
                  <a:lnTo>
                    <a:pt x="15201" y="0"/>
                  </a:lnTo>
                  <a:lnTo>
                    <a:pt x="4381" y="0"/>
                  </a:lnTo>
                  <a:lnTo>
                    <a:pt x="0" y="4394"/>
                  </a:lnTo>
                  <a:lnTo>
                    <a:pt x="0" y="84023"/>
                  </a:lnTo>
                  <a:lnTo>
                    <a:pt x="4381" y="88417"/>
                  </a:lnTo>
                  <a:lnTo>
                    <a:pt x="9791" y="88417"/>
                  </a:lnTo>
                  <a:lnTo>
                    <a:pt x="15201" y="88417"/>
                  </a:lnTo>
                  <a:lnTo>
                    <a:pt x="19583" y="84023"/>
                  </a:lnTo>
                  <a:lnTo>
                    <a:pt x="19583" y="4394"/>
                  </a:lnTo>
                  <a:close/>
                </a:path>
                <a:path w="524509" h="427989">
                  <a:moveTo>
                    <a:pt x="205092" y="217843"/>
                  </a:moveTo>
                  <a:lnTo>
                    <a:pt x="200710" y="213461"/>
                  </a:lnTo>
                  <a:lnTo>
                    <a:pt x="57962" y="213461"/>
                  </a:lnTo>
                  <a:lnTo>
                    <a:pt x="53568" y="217843"/>
                  </a:lnTo>
                  <a:lnTo>
                    <a:pt x="53568" y="228650"/>
                  </a:lnTo>
                  <a:lnTo>
                    <a:pt x="57962" y="233045"/>
                  </a:lnTo>
                  <a:lnTo>
                    <a:pt x="195300" y="233045"/>
                  </a:lnTo>
                  <a:lnTo>
                    <a:pt x="200710" y="233045"/>
                  </a:lnTo>
                  <a:lnTo>
                    <a:pt x="205092" y="228650"/>
                  </a:lnTo>
                  <a:lnTo>
                    <a:pt x="205092" y="217843"/>
                  </a:lnTo>
                  <a:close/>
                </a:path>
                <a:path w="524509" h="427989">
                  <a:moveTo>
                    <a:pt x="275221" y="135420"/>
                  </a:moveTo>
                  <a:lnTo>
                    <a:pt x="270840" y="131025"/>
                  </a:lnTo>
                  <a:lnTo>
                    <a:pt x="57962" y="131025"/>
                  </a:lnTo>
                  <a:lnTo>
                    <a:pt x="53568" y="135420"/>
                  </a:lnTo>
                  <a:lnTo>
                    <a:pt x="53568" y="146227"/>
                  </a:lnTo>
                  <a:lnTo>
                    <a:pt x="57962" y="150634"/>
                  </a:lnTo>
                  <a:lnTo>
                    <a:pt x="265430" y="150634"/>
                  </a:lnTo>
                  <a:lnTo>
                    <a:pt x="270840" y="150634"/>
                  </a:lnTo>
                  <a:lnTo>
                    <a:pt x="275221" y="146227"/>
                  </a:lnTo>
                  <a:lnTo>
                    <a:pt x="275221" y="135420"/>
                  </a:lnTo>
                  <a:close/>
                </a:path>
                <a:path w="524509" h="427989">
                  <a:moveTo>
                    <a:pt x="360222" y="52959"/>
                  </a:moveTo>
                  <a:lnTo>
                    <a:pt x="355866" y="48577"/>
                  </a:lnTo>
                  <a:lnTo>
                    <a:pt x="57962" y="48577"/>
                  </a:lnTo>
                  <a:lnTo>
                    <a:pt x="53568" y="52959"/>
                  </a:lnTo>
                  <a:lnTo>
                    <a:pt x="53568" y="63779"/>
                  </a:lnTo>
                  <a:lnTo>
                    <a:pt x="57962" y="68160"/>
                  </a:lnTo>
                  <a:lnTo>
                    <a:pt x="350431" y="68160"/>
                  </a:lnTo>
                  <a:lnTo>
                    <a:pt x="355866" y="68160"/>
                  </a:lnTo>
                  <a:lnTo>
                    <a:pt x="360222" y="63779"/>
                  </a:lnTo>
                  <a:lnTo>
                    <a:pt x="360222" y="52959"/>
                  </a:lnTo>
                  <a:close/>
                </a:path>
                <a:path w="524509" h="427989">
                  <a:moveTo>
                    <a:pt x="524408" y="65493"/>
                  </a:moveTo>
                  <a:lnTo>
                    <a:pt x="524065" y="61836"/>
                  </a:lnTo>
                  <a:lnTo>
                    <a:pt x="520141" y="56248"/>
                  </a:lnTo>
                  <a:lnTo>
                    <a:pt x="516902" y="54648"/>
                  </a:lnTo>
                  <a:lnTo>
                    <a:pt x="513422" y="54864"/>
                  </a:lnTo>
                  <a:lnTo>
                    <a:pt x="497649" y="56438"/>
                  </a:lnTo>
                  <a:lnTo>
                    <a:pt x="497649" y="76200"/>
                  </a:lnTo>
                  <a:lnTo>
                    <a:pt x="490042" y="91033"/>
                  </a:lnTo>
                  <a:lnTo>
                    <a:pt x="479933" y="109588"/>
                  </a:lnTo>
                  <a:lnTo>
                    <a:pt x="467448" y="131089"/>
                  </a:lnTo>
                  <a:lnTo>
                    <a:pt x="452678" y="154736"/>
                  </a:lnTo>
                  <a:lnTo>
                    <a:pt x="451167" y="154686"/>
                  </a:lnTo>
                  <a:lnTo>
                    <a:pt x="448830" y="154533"/>
                  </a:lnTo>
                  <a:lnTo>
                    <a:pt x="446798" y="154305"/>
                  </a:lnTo>
                  <a:lnTo>
                    <a:pt x="441566" y="153809"/>
                  </a:lnTo>
                  <a:lnTo>
                    <a:pt x="431990" y="153809"/>
                  </a:lnTo>
                  <a:lnTo>
                    <a:pt x="426656" y="156108"/>
                  </a:lnTo>
                  <a:lnTo>
                    <a:pt x="423303" y="160629"/>
                  </a:lnTo>
                  <a:lnTo>
                    <a:pt x="418871" y="166674"/>
                  </a:lnTo>
                  <a:lnTo>
                    <a:pt x="424472" y="191033"/>
                  </a:lnTo>
                  <a:lnTo>
                    <a:pt x="424675" y="193281"/>
                  </a:lnTo>
                  <a:lnTo>
                    <a:pt x="414235" y="205422"/>
                  </a:lnTo>
                  <a:lnTo>
                    <a:pt x="404736" y="215442"/>
                  </a:lnTo>
                  <a:lnTo>
                    <a:pt x="403415" y="215442"/>
                  </a:lnTo>
                  <a:lnTo>
                    <a:pt x="399046" y="219837"/>
                  </a:lnTo>
                  <a:lnTo>
                    <a:pt x="343331" y="264426"/>
                  </a:lnTo>
                  <a:lnTo>
                    <a:pt x="307822" y="285432"/>
                  </a:lnTo>
                  <a:lnTo>
                    <a:pt x="251015" y="302920"/>
                  </a:lnTo>
                  <a:lnTo>
                    <a:pt x="240385" y="302920"/>
                  </a:lnTo>
                  <a:lnTo>
                    <a:pt x="258876" y="262661"/>
                  </a:lnTo>
                  <a:lnTo>
                    <a:pt x="285915" y="223418"/>
                  </a:lnTo>
                  <a:lnTo>
                    <a:pt x="319747" y="187858"/>
                  </a:lnTo>
                  <a:lnTo>
                    <a:pt x="359371" y="157060"/>
                  </a:lnTo>
                  <a:lnTo>
                    <a:pt x="403758" y="132092"/>
                  </a:lnTo>
                  <a:lnTo>
                    <a:pt x="451891" y="114033"/>
                  </a:lnTo>
                  <a:lnTo>
                    <a:pt x="457098" y="112547"/>
                  </a:lnTo>
                  <a:lnTo>
                    <a:pt x="460095" y="107111"/>
                  </a:lnTo>
                  <a:lnTo>
                    <a:pt x="457123" y="96697"/>
                  </a:lnTo>
                  <a:lnTo>
                    <a:pt x="451688" y="93764"/>
                  </a:lnTo>
                  <a:lnTo>
                    <a:pt x="446481" y="95211"/>
                  </a:lnTo>
                  <a:lnTo>
                    <a:pt x="401561" y="111607"/>
                  </a:lnTo>
                  <a:lnTo>
                    <a:pt x="359562" y="133781"/>
                  </a:lnTo>
                  <a:lnTo>
                    <a:pt x="321233" y="160985"/>
                  </a:lnTo>
                  <a:lnTo>
                    <a:pt x="287286" y="192430"/>
                  </a:lnTo>
                  <a:lnTo>
                    <a:pt x="258445" y="227368"/>
                  </a:lnTo>
                  <a:lnTo>
                    <a:pt x="235445" y="265023"/>
                  </a:lnTo>
                  <a:lnTo>
                    <a:pt x="225717" y="288455"/>
                  </a:lnTo>
                  <a:lnTo>
                    <a:pt x="221361" y="275678"/>
                  </a:lnTo>
                  <a:lnTo>
                    <a:pt x="239750" y="219151"/>
                  </a:lnTo>
                  <a:lnTo>
                    <a:pt x="266547" y="184937"/>
                  </a:lnTo>
                  <a:lnTo>
                    <a:pt x="286245" y="180378"/>
                  </a:lnTo>
                  <a:lnTo>
                    <a:pt x="296379" y="171107"/>
                  </a:lnTo>
                  <a:lnTo>
                    <a:pt x="359537" y="114973"/>
                  </a:lnTo>
                  <a:lnTo>
                    <a:pt x="412546" y="94513"/>
                  </a:lnTo>
                  <a:lnTo>
                    <a:pt x="461149" y="82257"/>
                  </a:lnTo>
                  <a:lnTo>
                    <a:pt x="497649" y="76200"/>
                  </a:lnTo>
                  <a:lnTo>
                    <a:pt x="497649" y="56438"/>
                  </a:lnTo>
                  <a:lnTo>
                    <a:pt x="458952" y="62560"/>
                  </a:lnTo>
                  <a:lnTo>
                    <a:pt x="407746" y="75323"/>
                  </a:lnTo>
                  <a:lnTo>
                    <a:pt x="351294" y="97142"/>
                  </a:lnTo>
                  <a:lnTo>
                    <a:pt x="297624" y="130314"/>
                  </a:lnTo>
                  <a:lnTo>
                    <a:pt x="278498" y="160604"/>
                  </a:lnTo>
                  <a:lnTo>
                    <a:pt x="278396" y="160997"/>
                  </a:lnTo>
                  <a:lnTo>
                    <a:pt x="277037" y="162255"/>
                  </a:lnTo>
                  <a:lnTo>
                    <a:pt x="257390" y="166116"/>
                  </a:lnTo>
                  <a:lnTo>
                    <a:pt x="252361" y="171424"/>
                  </a:lnTo>
                  <a:lnTo>
                    <a:pt x="222897" y="209270"/>
                  </a:lnTo>
                  <a:lnTo>
                    <a:pt x="205790" y="246240"/>
                  </a:lnTo>
                  <a:lnTo>
                    <a:pt x="201917" y="279387"/>
                  </a:lnTo>
                  <a:lnTo>
                    <a:pt x="212153" y="305777"/>
                  </a:lnTo>
                  <a:lnTo>
                    <a:pt x="217551" y="311061"/>
                  </a:lnTo>
                  <a:lnTo>
                    <a:pt x="209842" y="345440"/>
                  </a:lnTo>
                  <a:lnTo>
                    <a:pt x="209181" y="350799"/>
                  </a:lnTo>
                  <a:lnTo>
                    <a:pt x="212966" y="355714"/>
                  </a:lnTo>
                  <a:lnTo>
                    <a:pt x="219570" y="356476"/>
                  </a:lnTo>
                  <a:lnTo>
                    <a:pt x="224434" y="356476"/>
                  </a:lnTo>
                  <a:lnTo>
                    <a:pt x="228650" y="352844"/>
                  </a:lnTo>
                  <a:lnTo>
                    <a:pt x="229298" y="347929"/>
                  </a:lnTo>
                  <a:lnTo>
                    <a:pt x="235851" y="320471"/>
                  </a:lnTo>
                  <a:lnTo>
                    <a:pt x="239128" y="321449"/>
                  </a:lnTo>
                  <a:lnTo>
                    <a:pt x="251015" y="322529"/>
                  </a:lnTo>
                  <a:lnTo>
                    <a:pt x="280035" y="317868"/>
                  </a:lnTo>
                  <a:lnTo>
                    <a:pt x="314172" y="304152"/>
                  </a:lnTo>
                  <a:lnTo>
                    <a:pt x="316280" y="302920"/>
                  </a:lnTo>
                  <a:lnTo>
                    <a:pt x="352539" y="281838"/>
                  </a:lnTo>
                  <a:lnTo>
                    <a:pt x="394258" y="251358"/>
                  </a:lnTo>
                  <a:lnTo>
                    <a:pt x="399046" y="247294"/>
                  </a:lnTo>
                  <a:lnTo>
                    <a:pt x="399046" y="423011"/>
                  </a:lnTo>
                  <a:lnTo>
                    <a:pt x="403415" y="427393"/>
                  </a:lnTo>
                  <a:lnTo>
                    <a:pt x="408825" y="427393"/>
                  </a:lnTo>
                  <a:lnTo>
                    <a:pt x="414261" y="427393"/>
                  </a:lnTo>
                  <a:lnTo>
                    <a:pt x="418617" y="423011"/>
                  </a:lnTo>
                  <a:lnTo>
                    <a:pt x="418617" y="229298"/>
                  </a:lnTo>
                  <a:lnTo>
                    <a:pt x="429755" y="217462"/>
                  </a:lnTo>
                  <a:lnTo>
                    <a:pt x="441198" y="204038"/>
                  </a:lnTo>
                  <a:lnTo>
                    <a:pt x="443725" y="199034"/>
                  </a:lnTo>
                  <a:lnTo>
                    <a:pt x="444284" y="193255"/>
                  </a:lnTo>
                  <a:lnTo>
                    <a:pt x="443496" y="186804"/>
                  </a:lnTo>
                  <a:lnTo>
                    <a:pt x="441985" y="179755"/>
                  </a:lnTo>
                  <a:lnTo>
                    <a:pt x="440969" y="175412"/>
                  </a:lnTo>
                  <a:lnTo>
                    <a:pt x="440601" y="173443"/>
                  </a:lnTo>
                  <a:lnTo>
                    <a:pt x="441960" y="173507"/>
                  </a:lnTo>
                  <a:lnTo>
                    <a:pt x="443357" y="173672"/>
                  </a:lnTo>
                  <a:lnTo>
                    <a:pt x="449922" y="174345"/>
                  </a:lnTo>
                  <a:lnTo>
                    <a:pt x="459574" y="174345"/>
                  </a:lnTo>
                  <a:lnTo>
                    <a:pt x="461505" y="173443"/>
                  </a:lnTo>
                  <a:lnTo>
                    <a:pt x="464883" y="171869"/>
                  </a:lnTo>
                  <a:lnTo>
                    <a:pt x="491248" y="129336"/>
                  </a:lnTo>
                  <a:lnTo>
                    <a:pt x="519010" y="77228"/>
                  </a:lnTo>
                  <a:lnTo>
                    <a:pt x="523024" y="68605"/>
                  </a:lnTo>
                  <a:lnTo>
                    <a:pt x="524408" y="65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4" name="object 164"/>
          <p:cNvGrpSpPr/>
          <p:nvPr/>
        </p:nvGrpSpPr>
        <p:grpSpPr>
          <a:xfrm>
            <a:off x="8116079" y="3280000"/>
            <a:ext cx="1058292" cy="1058292"/>
            <a:chOff x="7304756" y="3332981"/>
            <a:chExt cx="952500" cy="952500"/>
          </a:xfrm>
        </p:grpSpPr>
        <p:sp>
          <p:nvSpPr>
            <p:cNvPr id="165" name="object 165"/>
            <p:cNvSpPr/>
            <p:nvPr/>
          </p:nvSpPr>
          <p:spPr>
            <a:xfrm>
              <a:off x="7304747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545997" y="3609924"/>
              <a:ext cx="497205" cy="456565"/>
            </a:xfrm>
            <a:custGeom>
              <a:avLst/>
              <a:gdLst/>
              <a:ahLst/>
              <a:cxnLst/>
              <a:rect l="l" t="t" r="r" b="b"/>
              <a:pathLst>
                <a:path w="497204" h="456564">
                  <a:moveTo>
                    <a:pt x="497192" y="262064"/>
                  </a:moveTo>
                  <a:lnTo>
                    <a:pt x="492696" y="257568"/>
                  </a:lnTo>
                  <a:lnTo>
                    <a:pt x="481558" y="257568"/>
                  </a:lnTo>
                  <a:lnTo>
                    <a:pt x="477050" y="262064"/>
                  </a:lnTo>
                  <a:lnTo>
                    <a:pt x="477050" y="313880"/>
                  </a:lnTo>
                  <a:lnTo>
                    <a:pt x="477050" y="334022"/>
                  </a:lnTo>
                  <a:lnTo>
                    <a:pt x="477050" y="358914"/>
                  </a:lnTo>
                  <a:lnTo>
                    <a:pt x="471436" y="362902"/>
                  </a:lnTo>
                  <a:lnTo>
                    <a:pt x="293738" y="362902"/>
                  </a:lnTo>
                  <a:lnTo>
                    <a:pt x="278091" y="362889"/>
                  </a:lnTo>
                  <a:lnTo>
                    <a:pt x="278091" y="383019"/>
                  </a:lnTo>
                  <a:lnTo>
                    <a:pt x="278091" y="405625"/>
                  </a:lnTo>
                  <a:lnTo>
                    <a:pt x="219163" y="405625"/>
                  </a:lnTo>
                  <a:lnTo>
                    <a:pt x="219163" y="383019"/>
                  </a:lnTo>
                  <a:lnTo>
                    <a:pt x="278091" y="383019"/>
                  </a:lnTo>
                  <a:lnTo>
                    <a:pt x="278091" y="362889"/>
                  </a:lnTo>
                  <a:lnTo>
                    <a:pt x="203530" y="362889"/>
                  </a:lnTo>
                  <a:lnTo>
                    <a:pt x="25793" y="362902"/>
                  </a:lnTo>
                  <a:lnTo>
                    <a:pt x="20142" y="358914"/>
                  </a:lnTo>
                  <a:lnTo>
                    <a:pt x="20142" y="334022"/>
                  </a:lnTo>
                  <a:lnTo>
                    <a:pt x="477050" y="334022"/>
                  </a:lnTo>
                  <a:lnTo>
                    <a:pt x="477050" y="313880"/>
                  </a:lnTo>
                  <a:lnTo>
                    <a:pt x="20142" y="313880"/>
                  </a:lnTo>
                  <a:lnTo>
                    <a:pt x="20142" y="116268"/>
                  </a:lnTo>
                  <a:lnTo>
                    <a:pt x="15659" y="111772"/>
                  </a:lnTo>
                  <a:lnTo>
                    <a:pt x="4521" y="111772"/>
                  </a:lnTo>
                  <a:lnTo>
                    <a:pt x="0" y="116268"/>
                  </a:lnTo>
                  <a:lnTo>
                    <a:pt x="0" y="355485"/>
                  </a:lnTo>
                  <a:lnTo>
                    <a:pt x="2603" y="366191"/>
                  </a:lnTo>
                  <a:lnTo>
                    <a:pt x="9690" y="374942"/>
                  </a:lnTo>
                  <a:lnTo>
                    <a:pt x="20205" y="380847"/>
                  </a:lnTo>
                  <a:lnTo>
                    <a:pt x="33045" y="383019"/>
                  </a:lnTo>
                  <a:lnTo>
                    <a:pt x="199021" y="383019"/>
                  </a:lnTo>
                  <a:lnTo>
                    <a:pt x="199021" y="405625"/>
                  </a:lnTo>
                  <a:lnTo>
                    <a:pt x="102590" y="405625"/>
                  </a:lnTo>
                  <a:lnTo>
                    <a:pt x="89750" y="408228"/>
                  </a:lnTo>
                  <a:lnTo>
                    <a:pt x="79248" y="415302"/>
                  </a:lnTo>
                  <a:lnTo>
                    <a:pt x="72161" y="425792"/>
                  </a:lnTo>
                  <a:lnTo>
                    <a:pt x="69557" y="438619"/>
                  </a:lnTo>
                  <a:lnTo>
                    <a:pt x="69557" y="451510"/>
                  </a:lnTo>
                  <a:lnTo>
                    <a:pt x="74041" y="456006"/>
                  </a:lnTo>
                  <a:lnTo>
                    <a:pt x="423164" y="456006"/>
                  </a:lnTo>
                  <a:lnTo>
                    <a:pt x="427685" y="451510"/>
                  </a:lnTo>
                  <a:lnTo>
                    <a:pt x="427685" y="438619"/>
                  </a:lnTo>
                  <a:lnTo>
                    <a:pt x="407238" y="435864"/>
                  </a:lnTo>
                  <a:lnTo>
                    <a:pt x="89966" y="435864"/>
                  </a:lnTo>
                  <a:lnTo>
                    <a:pt x="91262" y="430110"/>
                  </a:lnTo>
                  <a:lnTo>
                    <a:pt x="96418" y="425780"/>
                  </a:lnTo>
                  <a:lnTo>
                    <a:pt x="400824" y="425780"/>
                  </a:lnTo>
                  <a:lnTo>
                    <a:pt x="405980" y="430110"/>
                  </a:lnTo>
                  <a:lnTo>
                    <a:pt x="407238" y="435864"/>
                  </a:lnTo>
                  <a:lnTo>
                    <a:pt x="407238" y="408178"/>
                  </a:lnTo>
                  <a:lnTo>
                    <a:pt x="394665" y="405625"/>
                  </a:lnTo>
                  <a:lnTo>
                    <a:pt x="298234" y="405625"/>
                  </a:lnTo>
                  <a:lnTo>
                    <a:pt x="298234" y="383019"/>
                  </a:lnTo>
                  <a:lnTo>
                    <a:pt x="464172" y="383019"/>
                  </a:lnTo>
                  <a:lnTo>
                    <a:pt x="477151" y="380885"/>
                  </a:lnTo>
                  <a:lnTo>
                    <a:pt x="487629" y="375043"/>
                  </a:lnTo>
                  <a:lnTo>
                    <a:pt x="494639" y="366306"/>
                  </a:lnTo>
                  <a:lnTo>
                    <a:pt x="497192" y="355485"/>
                  </a:lnTo>
                  <a:lnTo>
                    <a:pt x="497192" y="329526"/>
                  </a:lnTo>
                  <a:lnTo>
                    <a:pt x="497192" y="318376"/>
                  </a:lnTo>
                  <a:lnTo>
                    <a:pt x="497192" y="262064"/>
                  </a:lnTo>
                  <a:close/>
                </a:path>
                <a:path w="497204" h="456564">
                  <a:moveTo>
                    <a:pt x="497192" y="27533"/>
                  </a:moveTo>
                  <a:lnTo>
                    <a:pt x="494639" y="16725"/>
                  </a:lnTo>
                  <a:lnTo>
                    <a:pt x="487629" y="7988"/>
                  </a:lnTo>
                  <a:lnTo>
                    <a:pt x="477151" y="2133"/>
                  </a:lnTo>
                  <a:lnTo>
                    <a:pt x="464172" y="0"/>
                  </a:lnTo>
                  <a:lnTo>
                    <a:pt x="33045" y="0"/>
                  </a:lnTo>
                  <a:lnTo>
                    <a:pt x="20066" y="2133"/>
                  </a:lnTo>
                  <a:lnTo>
                    <a:pt x="9575" y="7988"/>
                  </a:lnTo>
                  <a:lnTo>
                    <a:pt x="2565" y="16725"/>
                  </a:lnTo>
                  <a:lnTo>
                    <a:pt x="12" y="27533"/>
                  </a:lnTo>
                  <a:lnTo>
                    <a:pt x="12" y="77139"/>
                  </a:lnTo>
                  <a:lnTo>
                    <a:pt x="4521" y="81635"/>
                  </a:lnTo>
                  <a:lnTo>
                    <a:pt x="15659" y="81635"/>
                  </a:lnTo>
                  <a:lnTo>
                    <a:pt x="20142" y="77139"/>
                  </a:lnTo>
                  <a:lnTo>
                    <a:pt x="20142" y="24104"/>
                  </a:lnTo>
                  <a:lnTo>
                    <a:pt x="25806" y="20142"/>
                  </a:lnTo>
                  <a:lnTo>
                    <a:pt x="471538" y="20142"/>
                  </a:lnTo>
                  <a:lnTo>
                    <a:pt x="477050" y="24066"/>
                  </a:lnTo>
                  <a:lnTo>
                    <a:pt x="477050" y="229222"/>
                  </a:lnTo>
                  <a:lnTo>
                    <a:pt x="481571" y="233730"/>
                  </a:lnTo>
                  <a:lnTo>
                    <a:pt x="487121" y="233730"/>
                  </a:lnTo>
                  <a:lnTo>
                    <a:pt x="492696" y="233730"/>
                  </a:lnTo>
                  <a:lnTo>
                    <a:pt x="497192" y="229222"/>
                  </a:lnTo>
                  <a:lnTo>
                    <a:pt x="497192" y="275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89349" y="3655968"/>
              <a:ext cx="210540" cy="243103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5886" y="3712414"/>
              <a:ext cx="128041" cy="19620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65932" y="3896515"/>
              <a:ext cx="90195" cy="1381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930752" y="3552516"/>
              <a:ext cx="69354" cy="106273"/>
            </a:xfrm>
            <a:prstGeom prst="rect">
              <a:avLst/>
            </a:prstGeom>
          </p:spPr>
        </p:pic>
      </p:grpSp>
      <p:grpSp>
        <p:nvGrpSpPr>
          <p:cNvPr id="171" name="object 171"/>
          <p:cNvGrpSpPr/>
          <p:nvPr/>
        </p:nvGrpSpPr>
        <p:grpSpPr>
          <a:xfrm>
            <a:off x="9343807" y="3280000"/>
            <a:ext cx="1058292" cy="1058292"/>
            <a:chOff x="8409755" y="3332981"/>
            <a:chExt cx="952500" cy="952500"/>
          </a:xfrm>
        </p:grpSpPr>
        <p:sp>
          <p:nvSpPr>
            <p:cNvPr id="172" name="object 172"/>
            <p:cNvSpPr/>
            <p:nvPr/>
          </p:nvSpPr>
          <p:spPr>
            <a:xfrm>
              <a:off x="8409749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83859" y="3532851"/>
              <a:ext cx="204317" cy="204317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8697222" y="3712727"/>
              <a:ext cx="377825" cy="373380"/>
            </a:xfrm>
            <a:custGeom>
              <a:avLst/>
              <a:gdLst/>
              <a:ahLst/>
              <a:cxnLst/>
              <a:rect l="l" t="t" r="r" b="b"/>
              <a:pathLst>
                <a:path w="377825" h="373379">
                  <a:moveTo>
                    <a:pt x="191414" y="0"/>
                  </a:moveTo>
                  <a:lnTo>
                    <a:pt x="186182" y="0"/>
                  </a:lnTo>
                  <a:lnTo>
                    <a:pt x="2628" y="105651"/>
                  </a:lnTo>
                  <a:lnTo>
                    <a:pt x="0" y="110210"/>
                  </a:lnTo>
                  <a:lnTo>
                    <a:pt x="0" y="366725"/>
                  </a:lnTo>
                  <a:lnTo>
                    <a:pt x="6146" y="372872"/>
                  </a:lnTo>
                  <a:lnTo>
                    <a:pt x="21348" y="372872"/>
                  </a:lnTo>
                  <a:lnTo>
                    <a:pt x="27508" y="366725"/>
                  </a:lnTo>
                  <a:lnTo>
                    <a:pt x="27508" y="123063"/>
                  </a:lnTo>
                  <a:lnTo>
                    <a:pt x="188785" y="30226"/>
                  </a:lnTo>
                  <a:lnTo>
                    <a:pt x="350088" y="123063"/>
                  </a:lnTo>
                  <a:lnTo>
                    <a:pt x="350088" y="366725"/>
                  </a:lnTo>
                  <a:lnTo>
                    <a:pt x="356235" y="372872"/>
                  </a:lnTo>
                  <a:lnTo>
                    <a:pt x="363829" y="372872"/>
                  </a:lnTo>
                  <a:lnTo>
                    <a:pt x="371424" y="372872"/>
                  </a:lnTo>
                  <a:lnTo>
                    <a:pt x="377571" y="366725"/>
                  </a:lnTo>
                  <a:lnTo>
                    <a:pt x="377571" y="110210"/>
                  </a:lnTo>
                  <a:lnTo>
                    <a:pt x="374942" y="105651"/>
                  </a:lnTo>
                  <a:lnTo>
                    <a:pt x="191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5" name="object 175"/>
          <p:cNvGrpSpPr/>
          <p:nvPr/>
        </p:nvGrpSpPr>
        <p:grpSpPr>
          <a:xfrm>
            <a:off x="10571538" y="3280000"/>
            <a:ext cx="1058292" cy="1058292"/>
            <a:chOff x="9514756" y="3332981"/>
            <a:chExt cx="952500" cy="952500"/>
          </a:xfrm>
        </p:grpSpPr>
        <p:sp>
          <p:nvSpPr>
            <p:cNvPr id="176" name="object 176"/>
            <p:cNvSpPr/>
            <p:nvPr/>
          </p:nvSpPr>
          <p:spPr>
            <a:xfrm>
              <a:off x="9514751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662287" y="3512616"/>
              <a:ext cx="657860" cy="593725"/>
            </a:xfrm>
            <a:custGeom>
              <a:avLst/>
              <a:gdLst/>
              <a:ahLst/>
              <a:cxnLst/>
              <a:rect l="l" t="t" r="r" b="b"/>
              <a:pathLst>
                <a:path w="657859" h="593725">
                  <a:moveTo>
                    <a:pt x="657415" y="271221"/>
                  </a:moveTo>
                  <a:lnTo>
                    <a:pt x="653757" y="267322"/>
                  </a:lnTo>
                  <a:lnTo>
                    <a:pt x="648589" y="267208"/>
                  </a:lnTo>
                  <a:lnTo>
                    <a:pt x="647725" y="267322"/>
                  </a:lnTo>
                  <a:lnTo>
                    <a:pt x="644448" y="259702"/>
                  </a:lnTo>
                  <a:lnTo>
                    <a:pt x="638949" y="253644"/>
                  </a:lnTo>
                  <a:lnTo>
                    <a:pt x="631748" y="249631"/>
                  </a:lnTo>
                  <a:lnTo>
                    <a:pt x="623316" y="248183"/>
                  </a:lnTo>
                  <a:lnTo>
                    <a:pt x="595680" y="248183"/>
                  </a:lnTo>
                  <a:lnTo>
                    <a:pt x="587019" y="239179"/>
                  </a:lnTo>
                  <a:lnTo>
                    <a:pt x="576999" y="231419"/>
                  </a:lnTo>
                  <a:lnTo>
                    <a:pt x="565734" y="225044"/>
                  </a:lnTo>
                  <a:lnTo>
                    <a:pt x="553313" y="220192"/>
                  </a:lnTo>
                  <a:lnTo>
                    <a:pt x="551992" y="215455"/>
                  </a:lnTo>
                  <a:lnTo>
                    <a:pt x="537540" y="170218"/>
                  </a:lnTo>
                  <a:lnTo>
                    <a:pt x="515632" y="124358"/>
                  </a:lnTo>
                  <a:lnTo>
                    <a:pt x="461340" y="55041"/>
                  </a:lnTo>
                  <a:lnTo>
                    <a:pt x="425335" y="28486"/>
                  </a:lnTo>
                  <a:lnTo>
                    <a:pt x="420420" y="24853"/>
                  </a:lnTo>
                  <a:lnTo>
                    <a:pt x="375869" y="6311"/>
                  </a:lnTo>
                  <a:lnTo>
                    <a:pt x="328701" y="0"/>
                  </a:lnTo>
                  <a:lnTo>
                    <a:pt x="281571" y="6311"/>
                  </a:lnTo>
                  <a:lnTo>
                    <a:pt x="237020" y="24853"/>
                  </a:lnTo>
                  <a:lnTo>
                    <a:pt x="196088" y="55041"/>
                  </a:lnTo>
                  <a:lnTo>
                    <a:pt x="159842" y="96291"/>
                  </a:lnTo>
                  <a:lnTo>
                    <a:pt x="130098" y="146723"/>
                  </a:lnTo>
                  <a:lnTo>
                    <a:pt x="111226" y="194754"/>
                  </a:lnTo>
                  <a:lnTo>
                    <a:pt x="104101" y="220192"/>
                  </a:lnTo>
                  <a:lnTo>
                    <a:pt x="91694" y="225044"/>
                  </a:lnTo>
                  <a:lnTo>
                    <a:pt x="80429" y="231419"/>
                  </a:lnTo>
                  <a:lnTo>
                    <a:pt x="70408" y="239179"/>
                  </a:lnTo>
                  <a:lnTo>
                    <a:pt x="61734" y="248183"/>
                  </a:lnTo>
                  <a:lnTo>
                    <a:pt x="34099" y="248183"/>
                  </a:lnTo>
                  <a:lnTo>
                    <a:pt x="25679" y="249631"/>
                  </a:lnTo>
                  <a:lnTo>
                    <a:pt x="18478" y="253644"/>
                  </a:lnTo>
                  <a:lnTo>
                    <a:pt x="12992" y="259702"/>
                  </a:lnTo>
                  <a:lnTo>
                    <a:pt x="9690" y="267322"/>
                  </a:lnTo>
                  <a:lnTo>
                    <a:pt x="8826" y="267208"/>
                  </a:lnTo>
                  <a:lnTo>
                    <a:pt x="3746" y="267208"/>
                  </a:lnTo>
                  <a:lnTo>
                    <a:pt x="0" y="271221"/>
                  </a:lnTo>
                  <a:lnTo>
                    <a:pt x="0" y="423595"/>
                  </a:lnTo>
                  <a:lnTo>
                    <a:pt x="3746" y="427647"/>
                  </a:lnTo>
                  <a:lnTo>
                    <a:pt x="8826" y="427647"/>
                  </a:lnTo>
                  <a:lnTo>
                    <a:pt x="9690" y="427482"/>
                  </a:lnTo>
                  <a:lnTo>
                    <a:pt x="12992" y="435114"/>
                  </a:lnTo>
                  <a:lnTo>
                    <a:pt x="18478" y="441185"/>
                  </a:lnTo>
                  <a:lnTo>
                    <a:pt x="25679" y="445185"/>
                  </a:lnTo>
                  <a:lnTo>
                    <a:pt x="34099" y="446633"/>
                  </a:lnTo>
                  <a:lnTo>
                    <a:pt x="61734" y="446633"/>
                  </a:lnTo>
                  <a:lnTo>
                    <a:pt x="75882" y="460171"/>
                  </a:lnTo>
                  <a:lnTo>
                    <a:pt x="93192" y="470496"/>
                  </a:lnTo>
                  <a:lnTo>
                    <a:pt x="113296" y="477062"/>
                  </a:lnTo>
                  <a:lnTo>
                    <a:pt x="135851" y="479374"/>
                  </a:lnTo>
                  <a:lnTo>
                    <a:pt x="135851" y="487159"/>
                  </a:lnTo>
                  <a:lnTo>
                    <a:pt x="173304" y="487159"/>
                  </a:lnTo>
                  <a:lnTo>
                    <a:pt x="173304" y="427482"/>
                  </a:lnTo>
                  <a:lnTo>
                    <a:pt x="173304" y="267322"/>
                  </a:lnTo>
                  <a:lnTo>
                    <a:pt x="173304" y="215455"/>
                  </a:lnTo>
                  <a:lnTo>
                    <a:pt x="173304" y="211886"/>
                  </a:lnTo>
                  <a:lnTo>
                    <a:pt x="173304" y="207670"/>
                  </a:lnTo>
                  <a:lnTo>
                    <a:pt x="137071" y="207670"/>
                  </a:lnTo>
                  <a:lnTo>
                    <a:pt x="154800" y="161023"/>
                  </a:lnTo>
                  <a:lnTo>
                    <a:pt x="194475" y="97942"/>
                  </a:lnTo>
                  <a:lnTo>
                    <a:pt x="234035" y="60680"/>
                  </a:lnTo>
                  <a:lnTo>
                    <a:pt x="279260" y="36868"/>
                  </a:lnTo>
                  <a:lnTo>
                    <a:pt x="328701" y="28486"/>
                  </a:lnTo>
                  <a:lnTo>
                    <a:pt x="378167" y="36868"/>
                  </a:lnTo>
                  <a:lnTo>
                    <a:pt x="423379" y="60680"/>
                  </a:lnTo>
                  <a:lnTo>
                    <a:pt x="462953" y="97955"/>
                  </a:lnTo>
                  <a:lnTo>
                    <a:pt x="495490" y="146723"/>
                  </a:lnTo>
                  <a:lnTo>
                    <a:pt x="515073" y="191579"/>
                  </a:lnTo>
                  <a:lnTo>
                    <a:pt x="520344" y="207670"/>
                  </a:lnTo>
                  <a:lnTo>
                    <a:pt x="484136" y="207670"/>
                  </a:lnTo>
                  <a:lnTo>
                    <a:pt x="484136" y="487159"/>
                  </a:lnTo>
                  <a:lnTo>
                    <a:pt x="521563" y="487159"/>
                  </a:lnTo>
                  <a:lnTo>
                    <a:pt x="521563" y="479374"/>
                  </a:lnTo>
                  <a:lnTo>
                    <a:pt x="529831" y="479069"/>
                  </a:lnTo>
                  <a:lnTo>
                    <a:pt x="537819" y="478180"/>
                  </a:lnTo>
                  <a:lnTo>
                    <a:pt x="545503" y="476732"/>
                  </a:lnTo>
                  <a:lnTo>
                    <a:pt x="552869" y="474764"/>
                  </a:lnTo>
                  <a:lnTo>
                    <a:pt x="552424" y="506158"/>
                  </a:lnTo>
                  <a:lnTo>
                    <a:pt x="537171" y="550519"/>
                  </a:lnTo>
                  <a:lnTo>
                    <a:pt x="498233" y="559638"/>
                  </a:lnTo>
                  <a:lnTo>
                    <a:pt x="426135" y="561746"/>
                  </a:lnTo>
                  <a:lnTo>
                    <a:pt x="422668" y="557936"/>
                  </a:lnTo>
                  <a:lnTo>
                    <a:pt x="417677" y="555536"/>
                  </a:lnTo>
                  <a:lnTo>
                    <a:pt x="344208" y="555536"/>
                  </a:lnTo>
                  <a:lnTo>
                    <a:pt x="336854" y="557022"/>
                  </a:lnTo>
                  <a:lnTo>
                    <a:pt x="330860" y="561047"/>
                  </a:lnTo>
                  <a:lnTo>
                    <a:pt x="326821" y="567042"/>
                  </a:lnTo>
                  <a:lnTo>
                    <a:pt x="325335" y="574382"/>
                  </a:lnTo>
                  <a:lnTo>
                    <a:pt x="326821" y="581723"/>
                  </a:lnTo>
                  <a:lnTo>
                    <a:pt x="330860" y="587705"/>
                  </a:lnTo>
                  <a:lnTo>
                    <a:pt x="336854" y="591743"/>
                  </a:lnTo>
                  <a:lnTo>
                    <a:pt x="344208" y="593229"/>
                  </a:lnTo>
                  <a:lnTo>
                    <a:pt x="417728" y="593229"/>
                  </a:lnTo>
                  <a:lnTo>
                    <a:pt x="422744" y="590804"/>
                  </a:lnTo>
                  <a:lnTo>
                    <a:pt x="426186" y="586905"/>
                  </a:lnTo>
                  <a:lnTo>
                    <a:pt x="471309" y="586295"/>
                  </a:lnTo>
                  <a:lnTo>
                    <a:pt x="531266" y="579805"/>
                  </a:lnTo>
                  <a:lnTo>
                    <a:pt x="566229" y="556844"/>
                  </a:lnTo>
                  <a:lnTo>
                    <a:pt x="577583" y="506793"/>
                  </a:lnTo>
                  <a:lnTo>
                    <a:pt x="578015" y="467690"/>
                  </a:lnTo>
                  <a:lnTo>
                    <a:pt x="577418" y="465607"/>
                  </a:lnTo>
                  <a:lnTo>
                    <a:pt x="576427" y="463778"/>
                  </a:lnTo>
                  <a:lnTo>
                    <a:pt x="581774" y="459994"/>
                  </a:lnTo>
                  <a:lnTo>
                    <a:pt x="586765" y="455866"/>
                  </a:lnTo>
                  <a:lnTo>
                    <a:pt x="591400" y="451408"/>
                  </a:lnTo>
                  <a:lnTo>
                    <a:pt x="595680" y="446633"/>
                  </a:lnTo>
                  <a:lnTo>
                    <a:pt x="623316" y="446633"/>
                  </a:lnTo>
                  <a:lnTo>
                    <a:pt x="631748" y="445185"/>
                  </a:lnTo>
                  <a:lnTo>
                    <a:pt x="638949" y="441185"/>
                  </a:lnTo>
                  <a:lnTo>
                    <a:pt x="644448" y="435114"/>
                  </a:lnTo>
                  <a:lnTo>
                    <a:pt x="647725" y="427482"/>
                  </a:lnTo>
                  <a:lnTo>
                    <a:pt x="648589" y="427647"/>
                  </a:lnTo>
                  <a:lnTo>
                    <a:pt x="653643" y="427647"/>
                  </a:lnTo>
                  <a:lnTo>
                    <a:pt x="653808" y="427482"/>
                  </a:lnTo>
                  <a:lnTo>
                    <a:pt x="657415" y="423595"/>
                  </a:lnTo>
                  <a:lnTo>
                    <a:pt x="657415" y="2712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178"/>
          <p:cNvGrpSpPr/>
          <p:nvPr/>
        </p:nvGrpSpPr>
        <p:grpSpPr>
          <a:xfrm>
            <a:off x="11799266" y="3280000"/>
            <a:ext cx="1058292" cy="1058292"/>
            <a:chOff x="10619754" y="3332981"/>
            <a:chExt cx="952500" cy="952500"/>
          </a:xfrm>
        </p:grpSpPr>
        <p:sp>
          <p:nvSpPr>
            <p:cNvPr id="179" name="object 179"/>
            <p:cNvSpPr/>
            <p:nvPr/>
          </p:nvSpPr>
          <p:spPr>
            <a:xfrm>
              <a:off x="10619752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0778058" y="3568611"/>
              <a:ext cx="636270" cy="481330"/>
            </a:xfrm>
            <a:custGeom>
              <a:avLst/>
              <a:gdLst/>
              <a:ahLst/>
              <a:cxnLst/>
              <a:rect l="l" t="t" r="r" b="b"/>
              <a:pathLst>
                <a:path w="636270" h="481329">
                  <a:moveTo>
                    <a:pt x="251701" y="194310"/>
                  </a:moveTo>
                  <a:lnTo>
                    <a:pt x="86995" y="194310"/>
                  </a:lnTo>
                  <a:lnTo>
                    <a:pt x="86995" y="221411"/>
                  </a:lnTo>
                  <a:lnTo>
                    <a:pt x="251701" y="221411"/>
                  </a:lnTo>
                  <a:lnTo>
                    <a:pt x="251701" y="194310"/>
                  </a:lnTo>
                  <a:close/>
                </a:path>
                <a:path w="636270" h="481329">
                  <a:moveTo>
                    <a:pt x="386346" y="276758"/>
                  </a:moveTo>
                  <a:lnTo>
                    <a:pt x="384924" y="269697"/>
                  </a:lnTo>
                  <a:lnTo>
                    <a:pt x="381025" y="263906"/>
                  </a:lnTo>
                  <a:lnTo>
                    <a:pt x="375246" y="260007"/>
                  </a:lnTo>
                  <a:lnTo>
                    <a:pt x="368160" y="258572"/>
                  </a:lnTo>
                  <a:lnTo>
                    <a:pt x="361086" y="260007"/>
                  </a:lnTo>
                  <a:lnTo>
                    <a:pt x="355295" y="263906"/>
                  </a:lnTo>
                  <a:lnTo>
                    <a:pt x="351396" y="269697"/>
                  </a:lnTo>
                  <a:lnTo>
                    <a:pt x="349961" y="276758"/>
                  </a:lnTo>
                  <a:lnTo>
                    <a:pt x="351396" y="283845"/>
                  </a:lnTo>
                  <a:lnTo>
                    <a:pt x="355295" y="289623"/>
                  </a:lnTo>
                  <a:lnTo>
                    <a:pt x="361086" y="293522"/>
                  </a:lnTo>
                  <a:lnTo>
                    <a:pt x="368160" y="294944"/>
                  </a:lnTo>
                  <a:lnTo>
                    <a:pt x="375246" y="293522"/>
                  </a:lnTo>
                  <a:lnTo>
                    <a:pt x="381025" y="289623"/>
                  </a:lnTo>
                  <a:lnTo>
                    <a:pt x="384924" y="283845"/>
                  </a:lnTo>
                  <a:lnTo>
                    <a:pt x="386346" y="276758"/>
                  </a:lnTo>
                  <a:close/>
                </a:path>
                <a:path w="636270" h="481329">
                  <a:moveTo>
                    <a:pt x="410057" y="89230"/>
                  </a:moveTo>
                  <a:lnTo>
                    <a:pt x="86995" y="89230"/>
                  </a:lnTo>
                  <a:lnTo>
                    <a:pt x="86995" y="116382"/>
                  </a:lnTo>
                  <a:lnTo>
                    <a:pt x="410057" y="116382"/>
                  </a:lnTo>
                  <a:lnTo>
                    <a:pt x="410057" y="89230"/>
                  </a:lnTo>
                  <a:close/>
                </a:path>
                <a:path w="636270" h="481329">
                  <a:moveTo>
                    <a:pt x="474484" y="276758"/>
                  </a:moveTo>
                  <a:lnTo>
                    <a:pt x="473049" y="269697"/>
                  </a:lnTo>
                  <a:lnTo>
                    <a:pt x="469138" y="263906"/>
                  </a:lnTo>
                  <a:lnTo>
                    <a:pt x="463359" y="260007"/>
                  </a:lnTo>
                  <a:lnTo>
                    <a:pt x="456272" y="258572"/>
                  </a:lnTo>
                  <a:lnTo>
                    <a:pt x="449199" y="260007"/>
                  </a:lnTo>
                  <a:lnTo>
                    <a:pt x="443420" y="263906"/>
                  </a:lnTo>
                  <a:lnTo>
                    <a:pt x="439521" y="269697"/>
                  </a:lnTo>
                  <a:lnTo>
                    <a:pt x="438099" y="276758"/>
                  </a:lnTo>
                  <a:lnTo>
                    <a:pt x="439521" y="283845"/>
                  </a:lnTo>
                  <a:lnTo>
                    <a:pt x="443420" y="289623"/>
                  </a:lnTo>
                  <a:lnTo>
                    <a:pt x="449199" y="293522"/>
                  </a:lnTo>
                  <a:lnTo>
                    <a:pt x="456272" y="294944"/>
                  </a:lnTo>
                  <a:lnTo>
                    <a:pt x="463359" y="293522"/>
                  </a:lnTo>
                  <a:lnTo>
                    <a:pt x="469138" y="289623"/>
                  </a:lnTo>
                  <a:lnTo>
                    <a:pt x="473049" y="283845"/>
                  </a:lnTo>
                  <a:lnTo>
                    <a:pt x="474484" y="276758"/>
                  </a:lnTo>
                  <a:close/>
                </a:path>
                <a:path w="636270" h="481329">
                  <a:moveTo>
                    <a:pt x="497065" y="24841"/>
                  </a:moveTo>
                  <a:lnTo>
                    <a:pt x="495096" y="15189"/>
                  </a:lnTo>
                  <a:lnTo>
                    <a:pt x="489762" y="7289"/>
                  </a:lnTo>
                  <a:lnTo>
                    <a:pt x="481863" y="1955"/>
                  </a:lnTo>
                  <a:lnTo>
                    <a:pt x="472211" y="0"/>
                  </a:lnTo>
                  <a:lnTo>
                    <a:pt x="24853" y="0"/>
                  </a:lnTo>
                  <a:lnTo>
                    <a:pt x="15189" y="1955"/>
                  </a:lnTo>
                  <a:lnTo>
                    <a:pt x="7289" y="7289"/>
                  </a:lnTo>
                  <a:lnTo>
                    <a:pt x="1955" y="15189"/>
                  </a:lnTo>
                  <a:lnTo>
                    <a:pt x="0" y="24841"/>
                  </a:lnTo>
                  <a:lnTo>
                    <a:pt x="0" y="294462"/>
                  </a:lnTo>
                  <a:lnTo>
                    <a:pt x="1955" y="304126"/>
                  </a:lnTo>
                  <a:lnTo>
                    <a:pt x="7289" y="312039"/>
                  </a:lnTo>
                  <a:lnTo>
                    <a:pt x="15189" y="317360"/>
                  </a:lnTo>
                  <a:lnTo>
                    <a:pt x="24853" y="319316"/>
                  </a:lnTo>
                  <a:lnTo>
                    <a:pt x="71158" y="319316"/>
                  </a:lnTo>
                  <a:lnTo>
                    <a:pt x="71158" y="445249"/>
                  </a:lnTo>
                  <a:lnTo>
                    <a:pt x="206146" y="319316"/>
                  </a:lnTo>
                  <a:lnTo>
                    <a:pt x="251688" y="319316"/>
                  </a:lnTo>
                  <a:lnTo>
                    <a:pt x="251688" y="296735"/>
                  </a:lnTo>
                  <a:lnTo>
                    <a:pt x="196799" y="296735"/>
                  </a:lnTo>
                  <a:lnTo>
                    <a:pt x="174180" y="319316"/>
                  </a:lnTo>
                  <a:lnTo>
                    <a:pt x="93764" y="390664"/>
                  </a:lnTo>
                  <a:lnTo>
                    <a:pt x="93764" y="296735"/>
                  </a:lnTo>
                  <a:lnTo>
                    <a:pt x="23583" y="296735"/>
                  </a:lnTo>
                  <a:lnTo>
                    <a:pt x="22593" y="295694"/>
                  </a:lnTo>
                  <a:lnTo>
                    <a:pt x="22593" y="23571"/>
                  </a:lnTo>
                  <a:lnTo>
                    <a:pt x="23583" y="22593"/>
                  </a:lnTo>
                  <a:lnTo>
                    <a:pt x="473468" y="22593"/>
                  </a:lnTo>
                  <a:lnTo>
                    <a:pt x="474484" y="23571"/>
                  </a:lnTo>
                  <a:lnTo>
                    <a:pt x="474484" y="137820"/>
                  </a:lnTo>
                  <a:lnTo>
                    <a:pt x="497065" y="137820"/>
                  </a:lnTo>
                  <a:lnTo>
                    <a:pt x="497065" y="24841"/>
                  </a:lnTo>
                  <a:close/>
                </a:path>
                <a:path w="636270" h="481329">
                  <a:moveTo>
                    <a:pt x="562559" y="276758"/>
                  </a:moveTo>
                  <a:lnTo>
                    <a:pt x="561136" y="269697"/>
                  </a:lnTo>
                  <a:lnTo>
                    <a:pt x="557237" y="263906"/>
                  </a:lnTo>
                  <a:lnTo>
                    <a:pt x="551459" y="260007"/>
                  </a:lnTo>
                  <a:lnTo>
                    <a:pt x="544372" y="258572"/>
                  </a:lnTo>
                  <a:lnTo>
                    <a:pt x="537298" y="260007"/>
                  </a:lnTo>
                  <a:lnTo>
                    <a:pt x="531520" y="263906"/>
                  </a:lnTo>
                  <a:lnTo>
                    <a:pt x="527634" y="269697"/>
                  </a:lnTo>
                  <a:lnTo>
                    <a:pt x="526199" y="276758"/>
                  </a:lnTo>
                  <a:lnTo>
                    <a:pt x="527634" y="283845"/>
                  </a:lnTo>
                  <a:lnTo>
                    <a:pt x="531520" y="289623"/>
                  </a:lnTo>
                  <a:lnTo>
                    <a:pt x="537298" y="293522"/>
                  </a:lnTo>
                  <a:lnTo>
                    <a:pt x="544372" y="294944"/>
                  </a:lnTo>
                  <a:lnTo>
                    <a:pt x="551459" y="293522"/>
                  </a:lnTo>
                  <a:lnTo>
                    <a:pt x="557237" y="289623"/>
                  </a:lnTo>
                  <a:lnTo>
                    <a:pt x="561136" y="283845"/>
                  </a:lnTo>
                  <a:lnTo>
                    <a:pt x="562559" y="276758"/>
                  </a:lnTo>
                  <a:close/>
                </a:path>
                <a:path w="636270" h="481329">
                  <a:moveTo>
                    <a:pt x="635889" y="167525"/>
                  </a:moveTo>
                  <a:lnTo>
                    <a:pt x="627799" y="159461"/>
                  </a:lnTo>
                  <a:lnTo>
                    <a:pt x="619544" y="159461"/>
                  </a:lnTo>
                  <a:lnTo>
                    <a:pt x="619544" y="176517"/>
                  </a:lnTo>
                  <a:lnTo>
                    <a:pt x="619544" y="373176"/>
                  </a:lnTo>
                  <a:lnTo>
                    <a:pt x="618820" y="373926"/>
                  </a:lnTo>
                  <a:lnTo>
                    <a:pt x="568121" y="373926"/>
                  </a:lnTo>
                  <a:lnTo>
                    <a:pt x="568121" y="441807"/>
                  </a:lnTo>
                  <a:lnTo>
                    <a:pt x="509981" y="390245"/>
                  </a:lnTo>
                  <a:lnTo>
                    <a:pt x="493661" y="373926"/>
                  </a:lnTo>
                  <a:lnTo>
                    <a:pt x="293712" y="373926"/>
                  </a:lnTo>
                  <a:lnTo>
                    <a:pt x="292989" y="373176"/>
                  </a:lnTo>
                  <a:lnTo>
                    <a:pt x="292989" y="176517"/>
                  </a:lnTo>
                  <a:lnTo>
                    <a:pt x="293712" y="175780"/>
                  </a:lnTo>
                  <a:lnTo>
                    <a:pt x="618820" y="175780"/>
                  </a:lnTo>
                  <a:lnTo>
                    <a:pt x="619544" y="176517"/>
                  </a:lnTo>
                  <a:lnTo>
                    <a:pt x="619544" y="159461"/>
                  </a:lnTo>
                  <a:lnTo>
                    <a:pt x="284734" y="159461"/>
                  </a:lnTo>
                  <a:lnTo>
                    <a:pt x="276669" y="167525"/>
                  </a:lnTo>
                  <a:lnTo>
                    <a:pt x="276669" y="382181"/>
                  </a:lnTo>
                  <a:lnTo>
                    <a:pt x="284734" y="390245"/>
                  </a:lnTo>
                  <a:lnTo>
                    <a:pt x="486918" y="390245"/>
                  </a:lnTo>
                  <a:lnTo>
                    <a:pt x="584466" y="481279"/>
                  </a:lnTo>
                  <a:lnTo>
                    <a:pt x="584466" y="441807"/>
                  </a:lnTo>
                  <a:lnTo>
                    <a:pt x="584466" y="390245"/>
                  </a:lnTo>
                  <a:lnTo>
                    <a:pt x="617931" y="390245"/>
                  </a:lnTo>
                  <a:lnTo>
                    <a:pt x="624903" y="388823"/>
                  </a:lnTo>
                  <a:lnTo>
                    <a:pt x="630605" y="384975"/>
                  </a:lnTo>
                  <a:lnTo>
                    <a:pt x="634466" y="379260"/>
                  </a:lnTo>
                  <a:lnTo>
                    <a:pt x="635889" y="372262"/>
                  </a:lnTo>
                  <a:lnTo>
                    <a:pt x="635889" y="175780"/>
                  </a:lnTo>
                  <a:lnTo>
                    <a:pt x="635889" y="167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1" name="object 181"/>
          <p:cNvGrpSpPr/>
          <p:nvPr/>
        </p:nvGrpSpPr>
        <p:grpSpPr>
          <a:xfrm>
            <a:off x="1977435" y="6019480"/>
            <a:ext cx="1058292" cy="1058292"/>
            <a:chOff x="1779761" y="5798610"/>
            <a:chExt cx="952500" cy="952500"/>
          </a:xfrm>
        </p:grpSpPr>
        <p:sp>
          <p:nvSpPr>
            <p:cNvPr id="182" name="object 182"/>
            <p:cNvSpPr/>
            <p:nvPr/>
          </p:nvSpPr>
          <p:spPr>
            <a:xfrm>
              <a:off x="1779752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16" y="108750"/>
                  </a:lnTo>
                  <a:lnTo>
                    <a:pt x="139496" y="139496"/>
                  </a:lnTo>
                  <a:lnTo>
                    <a:pt x="108750" y="173316"/>
                  </a:lnTo>
                  <a:lnTo>
                    <a:pt x="81343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991375" y="5999481"/>
              <a:ext cx="529590" cy="551180"/>
            </a:xfrm>
            <a:custGeom>
              <a:avLst/>
              <a:gdLst/>
              <a:ahLst/>
              <a:cxnLst/>
              <a:rect l="l" t="t" r="r" b="b"/>
              <a:pathLst>
                <a:path w="529589" h="551179">
                  <a:moveTo>
                    <a:pt x="238290" y="0"/>
                  </a:moveTo>
                  <a:lnTo>
                    <a:pt x="193479" y="18459"/>
                  </a:lnTo>
                  <a:lnTo>
                    <a:pt x="175933" y="41300"/>
                  </a:lnTo>
                  <a:lnTo>
                    <a:pt x="175933" y="139052"/>
                  </a:lnTo>
                  <a:lnTo>
                    <a:pt x="113233" y="201739"/>
                  </a:lnTo>
                  <a:lnTo>
                    <a:pt x="0" y="201739"/>
                  </a:lnTo>
                  <a:lnTo>
                    <a:pt x="0" y="550760"/>
                  </a:lnTo>
                  <a:lnTo>
                    <a:pt x="455206" y="550760"/>
                  </a:lnTo>
                  <a:lnTo>
                    <a:pt x="466451" y="548484"/>
                  </a:lnTo>
                  <a:lnTo>
                    <a:pt x="475640" y="542283"/>
                  </a:lnTo>
                  <a:lnTo>
                    <a:pt x="481838" y="533101"/>
                  </a:lnTo>
                  <a:lnTo>
                    <a:pt x="484111" y="521881"/>
                  </a:lnTo>
                  <a:lnTo>
                    <a:pt x="28892" y="521881"/>
                  </a:lnTo>
                  <a:lnTo>
                    <a:pt x="28892" y="230631"/>
                  </a:lnTo>
                  <a:lnTo>
                    <a:pt x="125209" y="230631"/>
                  </a:lnTo>
                  <a:lnTo>
                    <a:pt x="204838" y="151015"/>
                  </a:lnTo>
                  <a:lnTo>
                    <a:pt x="204838" y="49136"/>
                  </a:lnTo>
                  <a:lnTo>
                    <a:pt x="209384" y="43424"/>
                  </a:lnTo>
                  <a:lnTo>
                    <a:pt x="216587" y="36753"/>
                  </a:lnTo>
                  <a:lnTo>
                    <a:pt x="226278" y="31216"/>
                  </a:lnTo>
                  <a:lnTo>
                    <a:pt x="238290" y="28905"/>
                  </a:lnTo>
                  <a:lnTo>
                    <a:pt x="299798" y="28905"/>
                  </a:lnTo>
                  <a:lnTo>
                    <a:pt x="289200" y="19598"/>
                  </a:lnTo>
                  <a:lnTo>
                    <a:pt x="272046" y="8734"/>
                  </a:lnTo>
                  <a:lnTo>
                    <a:pt x="255055" y="2189"/>
                  </a:lnTo>
                  <a:lnTo>
                    <a:pt x="238290" y="0"/>
                  </a:lnTo>
                  <a:close/>
                </a:path>
                <a:path w="529589" h="551179">
                  <a:moveTo>
                    <a:pt x="299798" y="28905"/>
                  </a:moveTo>
                  <a:lnTo>
                    <a:pt x="238290" y="28905"/>
                  </a:lnTo>
                  <a:lnTo>
                    <a:pt x="248381" y="30300"/>
                  </a:lnTo>
                  <a:lnTo>
                    <a:pt x="259016" y="34475"/>
                  </a:lnTo>
                  <a:lnTo>
                    <a:pt x="270165" y="41415"/>
                  </a:lnTo>
                  <a:lnTo>
                    <a:pt x="281800" y="51104"/>
                  </a:lnTo>
                  <a:lnTo>
                    <a:pt x="281800" y="217868"/>
                  </a:lnTo>
                  <a:lnTo>
                    <a:pt x="241871" y="257797"/>
                  </a:lnTo>
                  <a:lnTo>
                    <a:pt x="241871" y="521881"/>
                  </a:lnTo>
                  <a:lnTo>
                    <a:pt x="259918" y="521881"/>
                  </a:lnTo>
                  <a:lnTo>
                    <a:pt x="259918" y="467271"/>
                  </a:lnTo>
                  <a:lnTo>
                    <a:pt x="501428" y="467271"/>
                  </a:lnTo>
                  <a:lnTo>
                    <a:pt x="506349" y="463770"/>
                  </a:lnTo>
                  <a:lnTo>
                    <a:pt x="512546" y="454088"/>
                  </a:lnTo>
                  <a:lnTo>
                    <a:pt x="514527" y="443776"/>
                  </a:lnTo>
                  <a:lnTo>
                    <a:pt x="259918" y="443776"/>
                  </a:lnTo>
                  <a:lnTo>
                    <a:pt x="259918" y="385292"/>
                  </a:lnTo>
                  <a:lnTo>
                    <a:pt x="516410" y="385292"/>
                  </a:lnTo>
                  <a:lnTo>
                    <a:pt x="520448" y="382141"/>
                  </a:lnTo>
                  <a:lnTo>
                    <a:pt x="525152" y="375910"/>
                  </a:lnTo>
                  <a:lnTo>
                    <a:pt x="528193" y="368502"/>
                  </a:lnTo>
                  <a:lnTo>
                    <a:pt x="529066" y="361810"/>
                  </a:lnTo>
                  <a:lnTo>
                    <a:pt x="259918" y="361810"/>
                  </a:lnTo>
                  <a:lnTo>
                    <a:pt x="259918" y="308698"/>
                  </a:lnTo>
                  <a:lnTo>
                    <a:pt x="528974" y="308698"/>
                  </a:lnTo>
                  <a:lnTo>
                    <a:pt x="526997" y="298412"/>
                  </a:lnTo>
                  <a:lnTo>
                    <a:pt x="520798" y="288729"/>
                  </a:lnTo>
                  <a:lnTo>
                    <a:pt x="515897" y="285241"/>
                  </a:lnTo>
                  <a:lnTo>
                    <a:pt x="259918" y="285241"/>
                  </a:lnTo>
                  <a:lnTo>
                    <a:pt x="259918" y="265290"/>
                  </a:lnTo>
                  <a:lnTo>
                    <a:pt x="294576" y="230631"/>
                  </a:lnTo>
                  <a:lnTo>
                    <a:pt x="484111" y="230631"/>
                  </a:lnTo>
                  <a:lnTo>
                    <a:pt x="481838" y="219404"/>
                  </a:lnTo>
                  <a:lnTo>
                    <a:pt x="475640" y="210218"/>
                  </a:lnTo>
                  <a:lnTo>
                    <a:pt x="466451" y="204016"/>
                  </a:lnTo>
                  <a:lnTo>
                    <a:pt x="455206" y="201739"/>
                  </a:lnTo>
                  <a:lnTo>
                    <a:pt x="310692" y="201739"/>
                  </a:lnTo>
                  <a:lnTo>
                    <a:pt x="310692" y="38988"/>
                  </a:lnTo>
                  <a:lnTo>
                    <a:pt x="306451" y="34747"/>
                  </a:lnTo>
                  <a:lnTo>
                    <a:pt x="299798" y="28905"/>
                  </a:lnTo>
                  <a:close/>
                </a:path>
                <a:path w="529589" h="551179">
                  <a:moveTo>
                    <a:pt x="501428" y="467271"/>
                  </a:moveTo>
                  <a:lnTo>
                    <a:pt x="455206" y="467271"/>
                  </a:lnTo>
                  <a:lnTo>
                    <a:pt x="455231" y="521881"/>
                  </a:lnTo>
                  <a:lnTo>
                    <a:pt x="484111" y="521881"/>
                  </a:lnTo>
                  <a:lnTo>
                    <a:pt x="484111" y="472706"/>
                  </a:lnTo>
                  <a:lnTo>
                    <a:pt x="485914" y="472706"/>
                  </a:lnTo>
                  <a:lnTo>
                    <a:pt x="497160" y="470307"/>
                  </a:lnTo>
                  <a:lnTo>
                    <a:pt x="501428" y="467271"/>
                  </a:lnTo>
                  <a:close/>
                </a:path>
                <a:path w="529589" h="551179">
                  <a:moveTo>
                    <a:pt x="516410" y="385292"/>
                  </a:moveTo>
                  <a:lnTo>
                    <a:pt x="485914" y="385292"/>
                  </a:lnTo>
                  <a:lnTo>
                    <a:pt x="485914" y="443039"/>
                  </a:lnTo>
                  <a:lnTo>
                    <a:pt x="485673" y="443572"/>
                  </a:lnTo>
                  <a:lnTo>
                    <a:pt x="485470" y="443776"/>
                  </a:lnTo>
                  <a:lnTo>
                    <a:pt x="514527" y="443776"/>
                  </a:lnTo>
                  <a:lnTo>
                    <a:pt x="514819" y="442252"/>
                  </a:lnTo>
                  <a:lnTo>
                    <a:pt x="514819" y="390436"/>
                  </a:lnTo>
                  <a:lnTo>
                    <a:pt x="514667" y="388607"/>
                  </a:lnTo>
                  <a:lnTo>
                    <a:pt x="514375" y="386880"/>
                  </a:lnTo>
                  <a:lnTo>
                    <a:pt x="516410" y="385292"/>
                  </a:lnTo>
                  <a:close/>
                </a:path>
                <a:path w="529589" h="551179">
                  <a:moveTo>
                    <a:pt x="528974" y="308698"/>
                  </a:moveTo>
                  <a:lnTo>
                    <a:pt x="499935" y="308698"/>
                  </a:lnTo>
                  <a:lnTo>
                    <a:pt x="500113" y="308940"/>
                  </a:lnTo>
                  <a:lnTo>
                    <a:pt x="500380" y="309460"/>
                  </a:lnTo>
                  <a:lnTo>
                    <a:pt x="500380" y="361048"/>
                  </a:lnTo>
                  <a:lnTo>
                    <a:pt x="500113" y="361556"/>
                  </a:lnTo>
                  <a:lnTo>
                    <a:pt x="499935" y="361810"/>
                  </a:lnTo>
                  <a:lnTo>
                    <a:pt x="529066" y="361810"/>
                  </a:lnTo>
                  <a:lnTo>
                    <a:pt x="529166" y="361048"/>
                  </a:lnTo>
                  <a:lnTo>
                    <a:pt x="529272" y="310248"/>
                  </a:lnTo>
                  <a:lnTo>
                    <a:pt x="528974" y="308698"/>
                  </a:lnTo>
                  <a:close/>
                </a:path>
                <a:path w="529589" h="551179">
                  <a:moveTo>
                    <a:pt x="484111" y="230631"/>
                  </a:moveTo>
                  <a:lnTo>
                    <a:pt x="455206" y="230631"/>
                  </a:lnTo>
                  <a:lnTo>
                    <a:pt x="455206" y="285241"/>
                  </a:lnTo>
                  <a:lnTo>
                    <a:pt x="515897" y="285241"/>
                  </a:lnTo>
                  <a:lnTo>
                    <a:pt x="511613" y="282193"/>
                  </a:lnTo>
                  <a:lnTo>
                    <a:pt x="500380" y="279793"/>
                  </a:lnTo>
                  <a:lnTo>
                    <a:pt x="484111" y="279793"/>
                  </a:lnTo>
                  <a:lnTo>
                    <a:pt x="484111" y="2306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4" name="object 184"/>
          <p:cNvGrpSpPr/>
          <p:nvPr/>
        </p:nvGrpSpPr>
        <p:grpSpPr>
          <a:xfrm>
            <a:off x="3205164" y="6019480"/>
            <a:ext cx="1058292" cy="1058292"/>
            <a:chOff x="2884760" y="5798610"/>
            <a:chExt cx="952500" cy="952500"/>
          </a:xfrm>
        </p:grpSpPr>
        <p:sp>
          <p:nvSpPr>
            <p:cNvPr id="185" name="object 185"/>
            <p:cNvSpPr/>
            <p:nvPr/>
          </p:nvSpPr>
          <p:spPr>
            <a:xfrm>
              <a:off x="2884754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064225" y="6033976"/>
              <a:ext cx="593725" cy="481965"/>
            </a:xfrm>
            <a:custGeom>
              <a:avLst/>
              <a:gdLst/>
              <a:ahLst/>
              <a:cxnLst/>
              <a:rect l="l" t="t" r="r" b="b"/>
              <a:pathLst>
                <a:path w="593725" h="481965">
                  <a:moveTo>
                    <a:pt x="410832" y="0"/>
                  </a:moveTo>
                  <a:lnTo>
                    <a:pt x="363804" y="9496"/>
                  </a:lnTo>
                  <a:lnTo>
                    <a:pt x="325402" y="35391"/>
                  </a:lnTo>
                  <a:lnTo>
                    <a:pt x="299511" y="73798"/>
                  </a:lnTo>
                  <a:lnTo>
                    <a:pt x="290017" y="120827"/>
                  </a:lnTo>
                  <a:lnTo>
                    <a:pt x="290228" y="128022"/>
                  </a:lnTo>
                  <a:lnTo>
                    <a:pt x="290853" y="135101"/>
                  </a:lnTo>
                  <a:lnTo>
                    <a:pt x="291876" y="142053"/>
                  </a:lnTo>
                  <a:lnTo>
                    <a:pt x="293281" y="148869"/>
                  </a:lnTo>
                  <a:lnTo>
                    <a:pt x="190503" y="129068"/>
                  </a:lnTo>
                  <a:lnTo>
                    <a:pt x="110902" y="85618"/>
                  </a:lnTo>
                  <a:lnTo>
                    <a:pt x="59476" y="42189"/>
                  </a:lnTo>
                  <a:lnTo>
                    <a:pt x="41224" y="22453"/>
                  </a:lnTo>
                  <a:lnTo>
                    <a:pt x="24593" y="90292"/>
                  </a:lnTo>
                  <a:lnTo>
                    <a:pt x="40098" y="140860"/>
                  </a:lnTo>
                  <a:lnTo>
                    <a:pt x="65621" y="172452"/>
                  </a:lnTo>
                  <a:lnTo>
                    <a:pt x="79044" y="183362"/>
                  </a:lnTo>
                  <a:lnTo>
                    <a:pt x="62194" y="182657"/>
                  </a:lnTo>
                  <a:lnTo>
                    <a:pt x="44254" y="177503"/>
                  </a:lnTo>
                  <a:lnTo>
                    <a:pt x="29994" y="171655"/>
                  </a:lnTo>
                  <a:lnTo>
                    <a:pt x="24180" y="168871"/>
                  </a:lnTo>
                  <a:lnTo>
                    <a:pt x="40256" y="231011"/>
                  </a:lnTo>
                  <a:lnTo>
                    <a:pt x="73691" y="267642"/>
                  </a:lnTo>
                  <a:lnTo>
                    <a:pt x="106755" y="285029"/>
                  </a:lnTo>
                  <a:lnTo>
                    <a:pt x="121716" y="289432"/>
                  </a:lnTo>
                  <a:lnTo>
                    <a:pt x="103627" y="293073"/>
                  </a:lnTo>
                  <a:lnTo>
                    <a:pt x="86009" y="293604"/>
                  </a:lnTo>
                  <a:lnTo>
                    <a:pt x="72655" y="292697"/>
                  </a:lnTo>
                  <a:lnTo>
                    <a:pt x="67360" y="292023"/>
                  </a:lnTo>
                  <a:lnTo>
                    <a:pt x="98407" y="342009"/>
                  </a:lnTo>
                  <a:lnTo>
                    <a:pt x="135939" y="366723"/>
                  </a:lnTo>
                  <a:lnTo>
                    <a:pt x="167553" y="375043"/>
                  </a:lnTo>
                  <a:lnTo>
                    <a:pt x="180848" y="375843"/>
                  </a:lnTo>
                  <a:lnTo>
                    <a:pt x="116843" y="412516"/>
                  </a:lnTo>
                  <a:lnTo>
                    <a:pt x="58648" y="426107"/>
                  </a:lnTo>
                  <a:lnTo>
                    <a:pt x="16341" y="426796"/>
                  </a:lnTo>
                  <a:lnTo>
                    <a:pt x="0" y="424764"/>
                  </a:lnTo>
                  <a:lnTo>
                    <a:pt x="44161" y="448389"/>
                  </a:lnTo>
                  <a:lnTo>
                    <a:pt x="88987" y="465843"/>
                  </a:lnTo>
                  <a:lnTo>
                    <a:pt x="134307" y="476978"/>
                  </a:lnTo>
                  <a:lnTo>
                    <a:pt x="179948" y="481645"/>
                  </a:lnTo>
                  <a:lnTo>
                    <a:pt x="225740" y="479694"/>
                  </a:lnTo>
                  <a:lnTo>
                    <a:pt x="271512" y="470979"/>
                  </a:lnTo>
                  <a:lnTo>
                    <a:pt x="317093" y="455349"/>
                  </a:lnTo>
                  <a:lnTo>
                    <a:pt x="362312" y="432657"/>
                  </a:lnTo>
                  <a:lnTo>
                    <a:pt x="406996" y="402755"/>
                  </a:lnTo>
                  <a:lnTo>
                    <a:pt x="482828" y="315995"/>
                  </a:lnTo>
                  <a:lnTo>
                    <a:pt x="519938" y="223269"/>
                  </a:lnTo>
                  <a:lnTo>
                    <a:pt x="532101" y="149416"/>
                  </a:lnTo>
                  <a:lnTo>
                    <a:pt x="533095" y="119278"/>
                  </a:lnTo>
                  <a:lnTo>
                    <a:pt x="556818" y="99175"/>
                  </a:lnTo>
                  <a:lnTo>
                    <a:pt x="576021" y="78662"/>
                  </a:lnTo>
                  <a:lnTo>
                    <a:pt x="588880" y="62708"/>
                  </a:lnTo>
                  <a:lnTo>
                    <a:pt x="593572" y="56286"/>
                  </a:lnTo>
                  <a:lnTo>
                    <a:pt x="568034" y="66141"/>
                  </a:lnTo>
                  <a:lnTo>
                    <a:pt x="545593" y="72021"/>
                  </a:lnTo>
                  <a:lnTo>
                    <a:pt x="529641" y="74863"/>
                  </a:lnTo>
                  <a:lnTo>
                    <a:pt x="523570" y="75603"/>
                  </a:lnTo>
                  <a:lnTo>
                    <a:pt x="552078" y="51612"/>
                  </a:lnTo>
                  <a:lnTo>
                    <a:pt x="568213" y="29852"/>
                  </a:lnTo>
                  <a:lnTo>
                    <a:pt x="575390" y="14057"/>
                  </a:lnTo>
                  <a:lnTo>
                    <a:pt x="577024" y="7962"/>
                  </a:lnTo>
                  <a:lnTo>
                    <a:pt x="552540" y="21322"/>
                  </a:lnTo>
                  <a:lnTo>
                    <a:pt x="527092" y="30753"/>
                  </a:lnTo>
                  <a:lnTo>
                    <a:pt x="507110" y="36345"/>
                  </a:lnTo>
                  <a:lnTo>
                    <a:pt x="499021" y="38188"/>
                  </a:lnTo>
                  <a:lnTo>
                    <a:pt x="480826" y="22315"/>
                  </a:lnTo>
                  <a:lnTo>
                    <a:pt x="459698" y="10288"/>
                  </a:lnTo>
                  <a:lnTo>
                    <a:pt x="436184" y="2664"/>
                  </a:lnTo>
                  <a:lnTo>
                    <a:pt x="410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7" name="object 187"/>
          <p:cNvGrpSpPr/>
          <p:nvPr/>
        </p:nvGrpSpPr>
        <p:grpSpPr>
          <a:xfrm>
            <a:off x="4432893" y="6019480"/>
            <a:ext cx="1058292" cy="1058292"/>
            <a:chOff x="3989759" y="5798610"/>
            <a:chExt cx="952500" cy="952500"/>
          </a:xfrm>
        </p:grpSpPr>
        <p:sp>
          <p:nvSpPr>
            <p:cNvPr id="188" name="object 188"/>
            <p:cNvSpPr/>
            <p:nvPr/>
          </p:nvSpPr>
          <p:spPr>
            <a:xfrm>
              <a:off x="3989755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61463" y="6170283"/>
              <a:ext cx="209143" cy="209156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4191154" y="6000013"/>
              <a:ext cx="549910" cy="549910"/>
            </a:xfrm>
            <a:custGeom>
              <a:avLst/>
              <a:gdLst/>
              <a:ahLst/>
              <a:cxnLst/>
              <a:rect l="l" t="t" r="r" b="b"/>
              <a:pathLst>
                <a:path w="549910" h="549909">
                  <a:moveTo>
                    <a:pt x="406323" y="0"/>
                  </a:moveTo>
                  <a:lnTo>
                    <a:pt x="143395" y="0"/>
                  </a:lnTo>
                  <a:lnTo>
                    <a:pt x="98065" y="7308"/>
                  </a:lnTo>
                  <a:lnTo>
                    <a:pt x="58701" y="27661"/>
                  </a:lnTo>
                  <a:lnTo>
                    <a:pt x="27662" y="58696"/>
                  </a:lnTo>
                  <a:lnTo>
                    <a:pt x="7309" y="98052"/>
                  </a:lnTo>
                  <a:lnTo>
                    <a:pt x="0" y="143370"/>
                  </a:lnTo>
                  <a:lnTo>
                    <a:pt x="0" y="406311"/>
                  </a:lnTo>
                  <a:lnTo>
                    <a:pt x="7309" y="451653"/>
                  </a:lnTo>
                  <a:lnTo>
                    <a:pt x="27662" y="491024"/>
                  </a:lnTo>
                  <a:lnTo>
                    <a:pt x="58701" y="522067"/>
                  </a:lnTo>
                  <a:lnTo>
                    <a:pt x="98065" y="542422"/>
                  </a:lnTo>
                  <a:lnTo>
                    <a:pt x="143395" y="549732"/>
                  </a:lnTo>
                  <a:lnTo>
                    <a:pt x="406323" y="549732"/>
                  </a:lnTo>
                  <a:lnTo>
                    <a:pt x="451663" y="542422"/>
                  </a:lnTo>
                  <a:lnTo>
                    <a:pt x="491041" y="522067"/>
                  </a:lnTo>
                  <a:lnTo>
                    <a:pt x="522093" y="491024"/>
                  </a:lnTo>
                  <a:lnTo>
                    <a:pt x="542457" y="451653"/>
                  </a:lnTo>
                  <a:lnTo>
                    <a:pt x="546394" y="427240"/>
                  </a:lnTo>
                  <a:lnTo>
                    <a:pt x="274853" y="427240"/>
                  </a:lnTo>
                  <a:lnTo>
                    <a:pt x="226736" y="419459"/>
                  </a:lnTo>
                  <a:lnTo>
                    <a:pt x="184914" y="397801"/>
                  </a:lnTo>
                  <a:lnTo>
                    <a:pt x="151912" y="364794"/>
                  </a:lnTo>
                  <a:lnTo>
                    <a:pt x="130258" y="322964"/>
                  </a:lnTo>
                  <a:lnTo>
                    <a:pt x="122478" y="274840"/>
                  </a:lnTo>
                  <a:lnTo>
                    <a:pt x="130258" y="226733"/>
                  </a:lnTo>
                  <a:lnTo>
                    <a:pt x="151912" y="184912"/>
                  </a:lnTo>
                  <a:lnTo>
                    <a:pt x="184914" y="151906"/>
                  </a:lnTo>
                  <a:lnTo>
                    <a:pt x="226736" y="130248"/>
                  </a:lnTo>
                  <a:lnTo>
                    <a:pt x="274853" y="122466"/>
                  </a:lnTo>
                  <a:lnTo>
                    <a:pt x="385267" y="122466"/>
                  </a:lnTo>
                  <a:lnTo>
                    <a:pt x="383921" y="115798"/>
                  </a:lnTo>
                  <a:lnTo>
                    <a:pt x="387208" y="99514"/>
                  </a:lnTo>
                  <a:lnTo>
                    <a:pt x="396173" y="86212"/>
                  </a:lnTo>
                  <a:lnTo>
                    <a:pt x="409467" y="77241"/>
                  </a:lnTo>
                  <a:lnTo>
                    <a:pt x="425742" y="73952"/>
                  </a:lnTo>
                  <a:lnTo>
                    <a:pt x="529986" y="73952"/>
                  </a:lnTo>
                  <a:lnTo>
                    <a:pt x="522093" y="58696"/>
                  </a:lnTo>
                  <a:lnTo>
                    <a:pt x="491041" y="27661"/>
                  </a:lnTo>
                  <a:lnTo>
                    <a:pt x="451663" y="7308"/>
                  </a:lnTo>
                  <a:lnTo>
                    <a:pt x="406323" y="0"/>
                  </a:lnTo>
                  <a:close/>
                </a:path>
                <a:path w="549910" h="549909">
                  <a:moveTo>
                    <a:pt x="385267" y="122466"/>
                  </a:moveTo>
                  <a:lnTo>
                    <a:pt x="274853" y="122466"/>
                  </a:lnTo>
                  <a:lnTo>
                    <a:pt x="322970" y="130248"/>
                  </a:lnTo>
                  <a:lnTo>
                    <a:pt x="364792" y="151906"/>
                  </a:lnTo>
                  <a:lnTo>
                    <a:pt x="397794" y="184912"/>
                  </a:lnTo>
                  <a:lnTo>
                    <a:pt x="419448" y="226733"/>
                  </a:lnTo>
                  <a:lnTo>
                    <a:pt x="427228" y="274840"/>
                  </a:lnTo>
                  <a:lnTo>
                    <a:pt x="419448" y="322964"/>
                  </a:lnTo>
                  <a:lnTo>
                    <a:pt x="397794" y="364794"/>
                  </a:lnTo>
                  <a:lnTo>
                    <a:pt x="364792" y="397801"/>
                  </a:lnTo>
                  <a:lnTo>
                    <a:pt x="322970" y="419459"/>
                  </a:lnTo>
                  <a:lnTo>
                    <a:pt x="274853" y="427240"/>
                  </a:lnTo>
                  <a:lnTo>
                    <a:pt x="546394" y="427240"/>
                  </a:lnTo>
                  <a:lnTo>
                    <a:pt x="549770" y="406311"/>
                  </a:lnTo>
                  <a:lnTo>
                    <a:pt x="549770" y="157619"/>
                  </a:lnTo>
                  <a:lnTo>
                    <a:pt x="425742" y="157619"/>
                  </a:lnTo>
                  <a:lnTo>
                    <a:pt x="409467" y="154331"/>
                  </a:lnTo>
                  <a:lnTo>
                    <a:pt x="396173" y="145367"/>
                  </a:lnTo>
                  <a:lnTo>
                    <a:pt x="387208" y="132073"/>
                  </a:lnTo>
                  <a:lnTo>
                    <a:pt x="385267" y="122466"/>
                  </a:lnTo>
                  <a:close/>
                </a:path>
                <a:path w="549910" h="549909">
                  <a:moveTo>
                    <a:pt x="529986" y="73952"/>
                  </a:moveTo>
                  <a:lnTo>
                    <a:pt x="425742" y="73952"/>
                  </a:lnTo>
                  <a:lnTo>
                    <a:pt x="442031" y="77241"/>
                  </a:lnTo>
                  <a:lnTo>
                    <a:pt x="455333" y="86212"/>
                  </a:lnTo>
                  <a:lnTo>
                    <a:pt x="464300" y="99514"/>
                  </a:lnTo>
                  <a:lnTo>
                    <a:pt x="467588" y="115798"/>
                  </a:lnTo>
                  <a:lnTo>
                    <a:pt x="464300" y="132073"/>
                  </a:lnTo>
                  <a:lnTo>
                    <a:pt x="455333" y="145367"/>
                  </a:lnTo>
                  <a:lnTo>
                    <a:pt x="442031" y="154331"/>
                  </a:lnTo>
                  <a:lnTo>
                    <a:pt x="425742" y="157619"/>
                  </a:lnTo>
                  <a:lnTo>
                    <a:pt x="549770" y="157619"/>
                  </a:lnTo>
                  <a:lnTo>
                    <a:pt x="549770" y="143370"/>
                  </a:lnTo>
                  <a:lnTo>
                    <a:pt x="542457" y="98052"/>
                  </a:lnTo>
                  <a:lnTo>
                    <a:pt x="529986" y="739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1" name="object 191"/>
          <p:cNvGrpSpPr/>
          <p:nvPr/>
        </p:nvGrpSpPr>
        <p:grpSpPr>
          <a:xfrm>
            <a:off x="5660621" y="6019480"/>
            <a:ext cx="1058292" cy="1058292"/>
            <a:chOff x="5094758" y="5798610"/>
            <a:chExt cx="952500" cy="952500"/>
          </a:xfrm>
        </p:grpSpPr>
        <p:sp>
          <p:nvSpPr>
            <p:cNvPr id="192" name="object 192"/>
            <p:cNvSpPr/>
            <p:nvPr/>
          </p:nvSpPr>
          <p:spPr>
            <a:xfrm>
              <a:off x="5094757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14" y="290880"/>
                  </a:lnTo>
                  <a:lnTo>
                    <a:pt x="21399" y="334632"/>
                  </a:lnTo>
                  <a:lnTo>
                    <a:pt x="9664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67"/>
                  </a:lnTo>
                  <a:lnTo>
                    <a:pt x="37414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372163" y="5953531"/>
              <a:ext cx="398145" cy="643255"/>
            </a:xfrm>
            <a:custGeom>
              <a:avLst/>
              <a:gdLst/>
              <a:ahLst/>
              <a:cxnLst/>
              <a:rect l="l" t="t" r="r" b="b"/>
              <a:pathLst>
                <a:path w="398145" h="643254">
                  <a:moveTo>
                    <a:pt x="265023" y="572389"/>
                  </a:moveTo>
                  <a:lnTo>
                    <a:pt x="132689" y="572389"/>
                  </a:lnTo>
                  <a:lnTo>
                    <a:pt x="197485" y="642721"/>
                  </a:lnTo>
                  <a:lnTo>
                    <a:pt x="265023" y="572389"/>
                  </a:lnTo>
                  <a:close/>
                </a:path>
                <a:path w="398145" h="643254">
                  <a:moveTo>
                    <a:pt x="375970" y="445579"/>
                  </a:moveTo>
                  <a:lnTo>
                    <a:pt x="198843" y="445579"/>
                  </a:lnTo>
                  <a:lnTo>
                    <a:pt x="21717" y="445579"/>
                  </a:lnTo>
                  <a:lnTo>
                    <a:pt x="90639" y="526884"/>
                  </a:lnTo>
                  <a:lnTo>
                    <a:pt x="307047" y="526884"/>
                  </a:lnTo>
                  <a:lnTo>
                    <a:pt x="375970" y="445579"/>
                  </a:lnTo>
                  <a:close/>
                </a:path>
                <a:path w="398145" h="643254">
                  <a:moveTo>
                    <a:pt x="397662" y="0"/>
                  </a:moveTo>
                  <a:lnTo>
                    <a:pt x="291630" y="0"/>
                  </a:lnTo>
                  <a:lnTo>
                    <a:pt x="291630" y="108953"/>
                  </a:lnTo>
                  <a:lnTo>
                    <a:pt x="291630" y="288721"/>
                  </a:lnTo>
                  <a:lnTo>
                    <a:pt x="220738" y="288721"/>
                  </a:lnTo>
                  <a:lnTo>
                    <a:pt x="220738" y="287451"/>
                  </a:lnTo>
                  <a:lnTo>
                    <a:pt x="176936" y="227660"/>
                  </a:lnTo>
                  <a:lnTo>
                    <a:pt x="176936" y="288721"/>
                  </a:lnTo>
                  <a:lnTo>
                    <a:pt x="106045" y="288721"/>
                  </a:lnTo>
                  <a:lnTo>
                    <a:pt x="106045" y="108953"/>
                  </a:lnTo>
                  <a:lnTo>
                    <a:pt x="176936" y="108953"/>
                  </a:lnTo>
                  <a:lnTo>
                    <a:pt x="220738" y="168744"/>
                  </a:lnTo>
                  <a:lnTo>
                    <a:pt x="220738" y="108953"/>
                  </a:lnTo>
                  <a:lnTo>
                    <a:pt x="291630" y="108953"/>
                  </a:lnTo>
                  <a:lnTo>
                    <a:pt x="291630" y="0"/>
                  </a:lnTo>
                  <a:lnTo>
                    <a:pt x="0" y="0"/>
                  </a:lnTo>
                  <a:lnTo>
                    <a:pt x="0" y="397662"/>
                  </a:lnTo>
                  <a:lnTo>
                    <a:pt x="397662" y="397662"/>
                  </a:lnTo>
                  <a:lnTo>
                    <a:pt x="397662" y="288721"/>
                  </a:lnTo>
                  <a:lnTo>
                    <a:pt x="397662" y="108953"/>
                  </a:lnTo>
                  <a:lnTo>
                    <a:pt x="397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4" name="object 194"/>
          <p:cNvGrpSpPr/>
          <p:nvPr/>
        </p:nvGrpSpPr>
        <p:grpSpPr>
          <a:xfrm>
            <a:off x="6888350" y="6019480"/>
            <a:ext cx="1058292" cy="1058292"/>
            <a:chOff x="6199757" y="5798610"/>
            <a:chExt cx="952500" cy="952500"/>
          </a:xfrm>
        </p:grpSpPr>
        <p:sp>
          <p:nvSpPr>
            <p:cNvPr id="195" name="object 195"/>
            <p:cNvSpPr/>
            <p:nvPr/>
          </p:nvSpPr>
          <p:spPr>
            <a:xfrm>
              <a:off x="6199746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35" y="380276"/>
                  </a:lnTo>
                  <a:lnTo>
                    <a:pt x="931100" y="334632"/>
                  </a:lnTo>
                  <a:lnTo>
                    <a:pt x="915085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80" y="37426"/>
                  </a:lnTo>
                  <a:lnTo>
                    <a:pt x="249250" y="57480"/>
                  </a:lnTo>
                  <a:lnTo>
                    <a:pt x="209981" y="81343"/>
                  </a:lnTo>
                  <a:lnTo>
                    <a:pt x="173316" y="108750"/>
                  </a:lnTo>
                  <a:lnTo>
                    <a:pt x="139496" y="139496"/>
                  </a:lnTo>
                  <a:lnTo>
                    <a:pt x="108750" y="173316"/>
                  </a:lnTo>
                  <a:lnTo>
                    <a:pt x="81343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50" y="895019"/>
                  </a:lnTo>
                  <a:lnTo>
                    <a:pt x="290880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85" y="661631"/>
                  </a:lnTo>
                  <a:lnTo>
                    <a:pt x="931100" y="617867"/>
                  </a:lnTo>
                  <a:lnTo>
                    <a:pt x="942835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417170" y="6008255"/>
              <a:ext cx="518159" cy="533400"/>
            </a:xfrm>
            <a:custGeom>
              <a:avLst/>
              <a:gdLst/>
              <a:ahLst/>
              <a:cxnLst/>
              <a:rect l="l" t="t" r="r" b="b"/>
              <a:pathLst>
                <a:path w="518159" h="533400">
                  <a:moveTo>
                    <a:pt x="265480" y="126009"/>
                  </a:moveTo>
                  <a:lnTo>
                    <a:pt x="217728" y="126009"/>
                  </a:lnTo>
                  <a:lnTo>
                    <a:pt x="217728" y="277634"/>
                  </a:lnTo>
                  <a:lnTo>
                    <a:pt x="265480" y="277634"/>
                  </a:lnTo>
                  <a:lnTo>
                    <a:pt x="265480" y="126009"/>
                  </a:lnTo>
                  <a:close/>
                </a:path>
                <a:path w="518159" h="533400">
                  <a:moveTo>
                    <a:pt x="403047" y="126009"/>
                  </a:moveTo>
                  <a:lnTo>
                    <a:pt x="355295" y="126009"/>
                  </a:lnTo>
                  <a:lnTo>
                    <a:pt x="355295" y="277634"/>
                  </a:lnTo>
                  <a:lnTo>
                    <a:pt x="403047" y="277634"/>
                  </a:lnTo>
                  <a:lnTo>
                    <a:pt x="403047" y="126009"/>
                  </a:lnTo>
                  <a:close/>
                </a:path>
                <a:path w="518159" h="533400">
                  <a:moveTo>
                    <a:pt x="517677" y="0"/>
                  </a:moveTo>
                  <a:lnTo>
                    <a:pt x="494753" y="0"/>
                  </a:lnTo>
                  <a:lnTo>
                    <a:pt x="494753" y="22910"/>
                  </a:lnTo>
                  <a:lnTo>
                    <a:pt x="494753" y="302831"/>
                  </a:lnTo>
                  <a:lnTo>
                    <a:pt x="419328" y="378282"/>
                  </a:lnTo>
                  <a:lnTo>
                    <a:pt x="252666" y="378282"/>
                  </a:lnTo>
                  <a:lnTo>
                    <a:pt x="171945" y="471589"/>
                  </a:lnTo>
                  <a:lnTo>
                    <a:pt x="171945" y="378282"/>
                  </a:lnTo>
                  <a:lnTo>
                    <a:pt x="64884" y="378282"/>
                  </a:lnTo>
                  <a:lnTo>
                    <a:pt x="64884" y="22910"/>
                  </a:lnTo>
                  <a:lnTo>
                    <a:pt x="494753" y="22910"/>
                  </a:lnTo>
                  <a:lnTo>
                    <a:pt x="494753" y="0"/>
                  </a:lnTo>
                  <a:lnTo>
                    <a:pt x="41973" y="0"/>
                  </a:lnTo>
                  <a:lnTo>
                    <a:pt x="0" y="38976"/>
                  </a:lnTo>
                  <a:lnTo>
                    <a:pt x="0" y="417258"/>
                  </a:lnTo>
                  <a:lnTo>
                    <a:pt x="106857" y="417258"/>
                  </a:lnTo>
                  <a:lnTo>
                    <a:pt x="106857" y="533273"/>
                  </a:lnTo>
                  <a:lnTo>
                    <a:pt x="149021" y="533273"/>
                  </a:lnTo>
                  <a:lnTo>
                    <a:pt x="202285" y="471589"/>
                  </a:lnTo>
                  <a:lnTo>
                    <a:pt x="249212" y="417258"/>
                  </a:lnTo>
                  <a:lnTo>
                    <a:pt x="263207" y="401205"/>
                  </a:lnTo>
                  <a:lnTo>
                    <a:pt x="428726" y="401205"/>
                  </a:lnTo>
                  <a:lnTo>
                    <a:pt x="517677" y="312254"/>
                  </a:lnTo>
                  <a:lnTo>
                    <a:pt x="517677" y="22910"/>
                  </a:lnTo>
                  <a:lnTo>
                    <a:pt x="5176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7" name="object 197"/>
          <p:cNvGrpSpPr/>
          <p:nvPr/>
        </p:nvGrpSpPr>
        <p:grpSpPr>
          <a:xfrm>
            <a:off x="8116077" y="6019480"/>
            <a:ext cx="1058292" cy="1058292"/>
            <a:chOff x="7304754" y="5798610"/>
            <a:chExt cx="952500" cy="952500"/>
          </a:xfrm>
        </p:grpSpPr>
        <p:sp>
          <p:nvSpPr>
            <p:cNvPr id="198" name="object 198"/>
            <p:cNvSpPr/>
            <p:nvPr/>
          </p:nvSpPr>
          <p:spPr>
            <a:xfrm>
              <a:off x="7304756" y="5798610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55" y="2458"/>
                  </a:lnTo>
                  <a:lnTo>
                    <a:pt x="380267" y="9676"/>
                  </a:lnTo>
                  <a:lnTo>
                    <a:pt x="334626" y="21411"/>
                  </a:lnTo>
                  <a:lnTo>
                    <a:pt x="290870" y="37427"/>
                  </a:lnTo>
                  <a:lnTo>
                    <a:pt x="249239" y="57482"/>
                  </a:lnTo>
                  <a:lnTo>
                    <a:pt x="209972" y="81338"/>
                  </a:lnTo>
                  <a:lnTo>
                    <a:pt x="173309" y="108755"/>
                  </a:lnTo>
                  <a:lnTo>
                    <a:pt x="139488" y="139493"/>
                  </a:lnTo>
                  <a:lnTo>
                    <a:pt x="108751" y="173314"/>
                  </a:lnTo>
                  <a:lnTo>
                    <a:pt x="81334" y="209977"/>
                  </a:lnTo>
                  <a:lnTo>
                    <a:pt x="57479" y="249244"/>
                  </a:lnTo>
                  <a:lnTo>
                    <a:pt x="37425" y="290875"/>
                  </a:lnTo>
                  <a:lnTo>
                    <a:pt x="21410" y="334631"/>
                  </a:lnTo>
                  <a:lnTo>
                    <a:pt x="9675" y="380271"/>
                  </a:lnTo>
                  <a:lnTo>
                    <a:pt x="2458" y="427557"/>
                  </a:lnTo>
                  <a:lnTo>
                    <a:pt x="0" y="476249"/>
                  </a:lnTo>
                  <a:lnTo>
                    <a:pt x="2458" y="524944"/>
                  </a:lnTo>
                  <a:lnTo>
                    <a:pt x="9675" y="572232"/>
                  </a:lnTo>
                  <a:lnTo>
                    <a:pt x="21410" y="617873"/>
                  </a:lnTo>
                  <a:lnTo>
                    <a:pt x="37425" y="661629"/>
                  </a:lnTo>
                  <a:lnTo>
                    <a:pt x="57479" y="703260"/>
                  </a:lnTo>
                  <a:lnTo>
                    <a:pt x="81334" y="742527"/>
                  </a:lnTo>
                  <a:lnTo>
                    <a:pt x="108751" y="779190"/>
                  </a:lnTo>
                  <a:lnTo>
                    <a:pt x="139488" y="813011"/>
                  </a:lnTo>
                  <a:lnTo>
                    <a:pt x="173309" y="843748"/>
                  </a:lnTo>
                  <a:lnTo>
                    <a:pt x="209972" y="871165"/>
                  </a:lnTo>
                  <a:lnTo>
                    <a:pt x="249239" y="895020"/>
                  </a:lnTo>
                  <a:lnTo>
                    <a:pt x="290870" y="915074"/>
                  </a:lnTo>
                  <a:lnTo>
                    <a:pt x="334626" y="931089"/>
                  </a:lnTo>
                  <a:lnTo>
                    <a:pt x="380267" y="942824"/>
                  </a:lnTo>
                  <a:lnTo>
                    <a:pt x="427555" y="950041"/>
                  </a:lnTo>
                  <a:lnTo>
                    <a:pt x="476250" y="952499"/>
                  </a:lnTo>
                  <a:lnTo>
                    <a:pt x="524944" y="950041"/>
                  </a:lnTo>
                  <a:lnTo>
                    <a:pt x="572232" y="942824"/>
                  </a:lnTo>
                  <a:lnTo>
                    <a:pt x="617873" y="931089"/>
                  </a:lnTo>
                  <a:lnTo>
                    <a:pt x="661629" y="915074"/>
                  </a:lnTo>
                  <a:lnTo>
                    <a:pt x="703260" y="895020"/>
                  </a:lnTo>
                  <a:lnTo>
                    <a:pt x="742527" y="871165"/>
                  </a:lnTo>
                  <a:lnTo>
                    <a:pt x="779190" y="843748"/>
                  </a:lnTo>
                  <a:lnTo>
                    <a:pt x="813011" y="813011"/>
                  </a:lnTo>
                  <a:lnTo>
                    <a:pt x="843748" y="779190"/>
                  </a:lnTo>
                  <a:lnTo>
                    <a:pt x="871165" y="742527"/>
                  </a:lnTo>
                  <a:lnTo>
                    <a:pt x="895020" y="703260"/>
                  </a:lnTo>
                  <a:lnTo>
                    <a:pt x="915074" y="661629"/>
                  </a:lnTo>
                  <a:lnTo>
                    <a:pt x="931089" y="617873"/>
                  </a:lnTo>
                  <a:lnTo>
                    <a:pt x="942824" y="572232"/>
                  </a:lnTo>
                  <a:lnTo>
                    <a:pt x="950041" y="524944"/>
                  </a:lnTo>
                  <a:lnTo>
                    <a:pt x="952500" y="476249"/>
                  </a:lnTo>
                  <a:lnTo>
                    <a:pt x="950041" y="427557"/>
                  </a:lnTo>
                  <a:lnTo>
                    <a:pt x="942824" y="380271"/>
                  </a:lnTo>
                  <a:lnTo>
                    <a:pt x="931089" y="334631"/>
                  </a:lnTo>
                  <a:lnTo>
                    <a:pt x="915074" y="290875"/>
                  </a:lnTo>
                  <a:lnTo>
                    <a:pt x="895020" y="249244"/>
                  </a:lnTo>
                  <a:lnTo>
                    <a:pt x="871165" y="209977"/>
                  </a:lnTo>
                  <a:lnTo>
                    <a:pt x="843748" y="173314"/>
                  </a:lnTo>
                  <a:lnTo>
                    <a:pt x="813011" y="139493"/>
                  </a:lnTo>
                  <a:lnTo>
                    <a:pt x="779190" y="108755"/>
                  </a:lnTo>
                  <a:lnTo>
                    <a:pt x="742527" y="81338"/>
                  </a:lnTo>
                  <a:lnTo>
                    <a:pt x="703260" y="57482"/>
                  </a:lnTo>
                  <a:lnTo>
                    <a:pt x="661629" y="37427"/>
                  </a:lnTo>
                  <a:lnTo>
                    <a:pt x="617873" y="21411"/>
                  </a:lnTo>
                  <a:lnTo>
                    <a:pt x="572232" y="9676"/>
                  </a:lnTo>
                  <a:lnTo>
                    <a:pt x="524944" y="24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304754" y="5803253"/>
              <a:ext cx="948055" cy="948055"/>
            </a:xfrm>
            <a:custGeom>
              <a:avLst/>
              <a:gdLst/>
              <a:ahLst/>
              <a:cxnLst/>
              <a:rect l="l" t="t" r="r" b="b"/>
              <a:pathLst>
                <a:path w="948054" h="948054">
                  <a:moveTo>
                    <a:pt x="473976" y="0"/>
                  </a:moveTo>
                  <a:lnTo>
                    <a:pt x="425514" y="2446"/>
                  </a:lnTo>
                  <a:lnTo>
                    <a:pt x="378453" y="9628"/>
                  </a:lnTo>
                  <a:lnTo>
                    <a:pt x="333029" y="21307"/>
                  </a:lnTo>
                  <a:lnTo>
                    <a:pt x="289482" y="37244"/>
                  </a:lnTo>
                  <a:lnTo>
                    <a:pt x="248050" y="57202"/>
                  </a:lnTo>
                  <a:lnTo>
                    <a:pt x="208970" y="80941"/>
                  </a:lnTo>
                  <a:lnTo>
                    <a:pt x="172482" y="108225"/>
                  </a:lnTo>
                  <a:lnTo>
                    <a:pt x="138823" y="138814"/>
                  </a:lnTo>
                  <a:lnTo>
                    <a:pt x="108232" y="172470"/>
                  </a:lnTo>
                  <a:lnTo>
                    <a:pt x="80947" y="208955"/>
                  </a:lnTo>
                  <a:lnTo>
                    <a:pt x="57205" y="248032"/>
                  </a:lnTo>
                  <a:lnTo>
                    <a:pt x="37247" y="289461"/>
                  </a:lnTo>
                  <a:lnTo>
                    <a:pt x="21308" y="333004"/>
                  </a:lnTo>
                  <a:lnTo>
                    <a:pt x="9629" y="378424"/>
                  </a:lnTo>
                  <a:lnTo>
                    <a:pt x="2447" y="425481"/>
                  </a:lnTo>
                  <a:lnTo>
                    <a:pt x="0" y="473938"/>
                  </a:lnTo>
                  <a:lnTo>
                    <a:pt x="2447" y="522393"/>
                  </a:lnTo>
                  <a:lnTo>
                    <a:pt x="9629" y="569448"/>
                  </a:lnTo>
                  <a:lnTo>
                    <a:pt x="21308" y="614865"/>
                  </a:lnTo>
                  <a:lnTo>
                    <a:pt x="37247" y="658406"/>
                  </a:lnTo>
                  <a:lnTo>
                    <a:pt x="57205" y="699833"/>
                  </a:lnTo>
                  <a:lnTo>
                    <a:pt x="80947" y="738907"/>
                  </a:lnTo>
                  <a:lnTo>
                    <a:pt x="108232" y="775391"/>
                  </a:lnTo>
                  <a:lnTo>
                    <a:pt x="138823" y="809045"/>
                  </a:lnTo>
                  <a:lnTo>
                    <a:pt x="172482" y="839632"/>
                  </a:lnTo>
                  <a:lnTo>
                    <a:pt x="208970" y="866914"/>
                  </a:lnTo>
                  <a:lnTo>
                    <a:pt x="248050" y="890652"/>
                  </a:lnTo>
                  <a:lnTo>
                    <a:pt x="289482" y="910609"/>
                  </a:lnTo>
                  <a:lnTo>
                    <a:pt x="333029" y="926545"/>
                  </a:lnTo>
                  <a:lnTo>
                    <a:pt x="378453" y="938223"/>
                  </a:lnTo>
                  <a:lnTo>
                    <a:pt x="425514" y="945405"/>
                  </a:lnTo>
                  <a:lnTo>
                    <a:pt x="473976" y="947851"/>
                  </a:lnTo>
                  <a:lnTo>
                    <a:pt x="522431" y="945405"/>
                  </a:lnTo>
                  <a:lnTo>
                    <a:pt x="569486" y="938223"/>
                  </a:lnTo>
                  <a:lnTo>
                    <a:pt x="614903" y="926545"/>
                  </a:lnTo>
                  <a:lnTo>
                    <a:pt x="658444" y="910609"/>
                  </a:lnTo>
                  <a:lnTo>
                    <a:pt x="699871" y="890652"/>
                  </a:lnTo>
                  <a:lnTo>
                    <a:pt x="738945" y="866914"/>
                  </a:lnTo>
                  <a:lnTo>
                    <a:pt x="775429" y="839632"/>
                  </a:lnTo>
                  <a:lnTo>
                    <a:pt x="809083" y="809045"/>
                  </a:lnTo>
                  <a:lnTo>
                    <a:pt x="839670" y="775391"/>
                  </a:lnTo>
                  <a:lnTo>
                    <a:pt x="866952" y="738907"/>
                  </a:lnTo>
                  <a:lnTo>
                    <a:pt x="890690" y="699833"/>
                  </a:lnTo>
                  <a:lnTo>
                    <a:pt x="910647" y="658406"/>
                  </a:lnTo>
                  <a:lnTo>
                    <a:pt x="926583" y="614865"/>
                  </a:lnTo>
                  <a:lnTo>
                    <a:pt x="938261" y="569448"/>
                  </a:lnTo>
                  <a:lnTo>
                    <a:pt x="945443" y="522393"/>
                  </a:lnTo>
                  <a:lnTo>
                    <a:pt x="947889" y="473938"/>
                  </a:lnTo>
                  <a:lnTo>
                    <a:pt x="945443" y="425481"/>
                  </a:lnTo>
                  <a:lnTo>
                    <a:pt x="938261" y="378424"/>
                  </a:lnTo>
                  <a:lnTo>
                    <a:pt x="926583" y="333004"/>
                  </a:lnTo>
                  <a:lnTo>
                    <a:pt x="910647" y="289461"/>
                  </a:lnTo>
                  <a:lnTo>
                    <a:pt x="890690" y="248032"/>
                  </a:lnTo>
                  <a:lnTo>
                    <a:pt x="866952" y="208955"/>
                  </a:lnTo>
                  <a:lnTo>
                    <a:pt x="839670" y="172470"/>
                  </a:lnTo>
                  <a:lnTo>
                    <a:pt x="809083" y="138814"/>
                  </a:lnTo>
                  <a:lnTo>
                    <a:pt x="775429" y="108225"/>
                  </a:lnTo>
                  <a:lnTo>
                    <a:pt x="738945" y="80941"/>
                  </a:lnTo>
                  <a:lnTo>
                    <a:pt x="699871" y="57202"/>
                  </a:lnTo>
                  <a:lnTo>
                    <a:pt x="658444" y="37244"/>
                  </a:lnTo>
                  <a:lnTo>
                    <a:pt x="614903" y="21307"/>
                  </a:lnTo>
                  <a:lnTo>
                    <a:pt x="569486" y="9628"/>
                  </a:lnTo>
                  <a:lnTo>
                    <a:pt x="522431" y="2446"/>
                  </a:lnTo>
                  <a:lnTo>
                    <a:pt x="473976" y="0"/>
                  </a:lnTo>
                  <a:close/>
                </a:path>
              </a:pathLst>
            </a:custGeom>
            <a:solidFill>
              <a:srgbClr val="F8D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947018" y="6103329"/>
              <a:ext cx="70624" cy="200304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7590060" y="5977797"/>
              <a:ext cx="377825" cy="148590"/>
            </a:xfrm>
            <a:custGeom>
              <a:avLst/>
              <a:gdLst/>
              <a:ahLst/>
              <a:cxnLst/>
              <a:rect l="l" t="t" r="r" b="b"/>
              <a:pathLst>
                <a:path w="377825" h="148589">
                  <a:moveTo>
                    <a:pt x="188658" y="0"/>
                  </a:moveTo>
                  <a:lnTo>
                    <a:pt x="141071" y="6375"/>
                  </a:lnTo>
                  <a:lnTo>
                    <a:pt x="96105" y="25101"/>
                  </a:lnTo>
                  <a:lnTo>
                    <a:pt x="54804" y="55581"/>
                  </a:lnTo>
                  <a:lnTo>
                    <a:pt x="18211" y="97218"/>
                  </a:lnTo>
                  <a:lnTo>
                    <a:pt x="0" y="125539"/>
                  </a:lnTo>
                  <a:lnTo>
                    <a:pt x="20370" y="148031"/>
                  </a:lnTo>
                  <a:lnTo>
                    <a:pt x="53179" y="98872"/>
                  </a:lnTo>
                  <a:lnTo>
                    <a:pt x="93108" y="61266"/>
                  </a:lnTo>
                  <a:lnTo>
                    <a:pt x="138740" y="37226"/>
                  </a:lnTo>
                  <a:lnTo>
                    <a:pt x="188658" y="28765"/>
                  </a:lnTo>
                  <a:lnTo>
                    <a:pt x="238572" y="37226"/>
                  </a:lnTo>
                  <a:lnTo>
                    <a:pt x="284210" y="61266"/>
                  </a:lnTo>
                  <a:lnTo>
                    <a:pt x="324146" y="98872"/>
                  </a:lnTo>
                  <a:lnTo>
                    <a:pt x="356958" y="148031"/>
                  </a:lnTo>
                  <a:lnTo>
                    <a:pt x="377304" y="125526"/>
                  </a:lnTo>
                  <a:lnTo>
                    <a:pt x="322493" y="55581"/>
                  </a:lnTo>
                  <a:lnTo>
                    <a:pt x="281206" y="25101"/>
                  </a:lnTo>
                  <a:lnTo>
                    <a:pt x="236248" y="6375"/>
                  </a:lnTo>
                  <a:lnTo>
                    <a:pt x="188658" y="0"/>
                  </a:lnTo>
                  <a:close/>
                </a:path>
              </a:pathLst>
            </a:custGeom>
            <a:solidFill>
              <a:srgbClr val="222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39781" y="6103335"/>
              <a:ext cx="70650" cy="200291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7446962" y="6247503"/>
              <a:ext cx="17145" cy="161925"/>
            </a:xfrm>
            <a:custGeom>
              <a:avLst/>
              <a:gdLst/>
              <a:ahLst/>
              <a:cxnLst/>
              <a:rect l="l" t="t" r="r" b="b"/>
              <a:pathLst>
                <a:path w="17145" h="161925">
                  <a:moveTo>
                    <a:pt x="13144" y="0"/>
                  </a:moveTo>
                  <a:lnTo>
                    <a:pt x="3797" y="0"/>
                  </a:lnTo>
                  <a:lnTo>
                    <a:pt x="0" y="4064"/>
                  </a:lnTo>
                  <a:lnTo>
                    <a:pt x="0" y="152819"/>
                  </a:lnTo>
                  <a:lnTo>
                    <a:pt x="0" y="157861"/>
                  </a:lnTo>
                  <a:lnTo>
                    <a:pt x="3797" y="161925"/>
                  </a:lnTo>
                  <a:lnTo>
                    <a:pt x="13144" y="161925"/>
                  </a:lnTo>
                  <a:lnTo>
                    <a:pt x="16916" y="157861"/>
                  </a:lnTo>
                  <a:lnTo>
                    <a:pt x="16916" y="4064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455992" y="6195288"/>
              <a:ext cx="128270" cy="266700"/>
            </a:xfrm>
            <a:custGeom>
              <a:avLst/>
              <a:gdLst/>
              <a:ahLst/>
              <a:cxnLst/>
              <a:rect l="l" t="t" r="r" b="b"/>
              <a:pathLst>
                <a:path w="128270" h="266700">
                  <a:moveTo>
                    <a:pt x="128054" y="0"/>
                  </a:moveTo>
                  <a:lnTo>
                    <a:pt x="89585" y="7010"/>
                  </a:lnTo>
                  <a:lnTo>
                    <a:pt x="59639" y="26149"/>
                  </a:lnTo>
                  <a:lnTo>
                    <a:pt x="54927" y="33020"/>
                  </a:lnTo>
                  <a:lnTo>
                    <a:pt x="25374" y="33020"/>
                  </a:lnTo>
                  <a:lnTo>
                    <a:pt x="15494" y="35013"/>
                  </a:lnTo>
                  <a:lnTo>
                    <a:pt x="7429" y="40462"/>
                  </a:lnTo>
                  <a:lnTo>
                    <a:pt x="1993" y="48539"/>
                  </a:lnTo>
                  <a:lnTo>
                    <a:pt x="0" y="58420"/>
                  </a:lnTo>
                  <a:lnTo>
                    <a:pt x="0" y="207949"/>
                  </a:lnTo>
                  <a:lnTo>
                    <a:pt x="1993" y="217830"/>
                  </a:lnTo>
                  <a:lnTo>
                    <a:pt x="7429" y="225894"/>
                  </a:lnTo>
                  <a:lnTo>
                    <a:pt x="15494" y="231330"/>
                  </a:lnTo>
                  <a:lnTo>
                    <a:pt x="25374" y="233324"/>
                  </a:lnTo>
                  <a:lnTo>
                    <a:pt x="54914" y="233324"/>
                  </a:lnTo>
                  <a:lnTo>
                    <a:pt x="59639" y="240220"/>
                  </a:lnTo>
                  <a:lnTo>
                    <a:pt x="89585" y="259359"/>
                  </a:lnTo>
                  <a:lnTo>
                    <a:pt x="128054" y="266369"/>
                  </a:lnTo>
                  <a:lnTo>
                    <a:pt x="128054" y="0"/>
                  </a:lnTo>
                  <a:close/>
                </a:path>
              </a:pathLst>
            </a:custGeom>
            <a:solidFill>
              <a:srgbClr val="222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584046" y="6187401"/>
              <a:ext cx="527050" cy="282575"/>
            </a:xfrm>
            <a:custGeom>
              <a:avLst/>
              <a:gdLst/>
              <a:ahLst/>
              <a:cxnLst/>
              <a:rect l="l" t="t" r="r" b="b"/>
              <a:pathLst>
                <a:path w="527050" h="282575">
                  <a:moveTo>
                    <a:pt x="37807" y="0"/>
                  </a:moveTo>
                  <a:lnTo>
                    <a:pt x="0" y="0"/>
                  </a:lnTo>
                  <a:lnTo>
                    <a:pt x="0" y="282105"/>
                  </a:lnTo>
                  <a:lnTo>
                    <a:pt x="37807" y="282105"/>
                  </a:lnTo>
                  <a:lnTo>
                    <a:pt x="37807" y="0"/>
                  </a:lnTo>
                  <a:close/>
                </a:path>
                <a:path w="527050" h="282575">
                  <a:moveTo>
                    <a:pt x="526440" y="64173"/>
                  </a:moveTo>
                  <a:lnTo>
                    <a:pt x="522643" y="60109"/>
                  </a:lnTo>
                  <a:lnTo>
                    <a:pt x="513295" y="60109"/>
                  </a:lnTo>
                  <a:lnTo>
                    <a:pt x="509498" y="64173"/>
                  </a:lnTo>
                  <a:lnTo>
                    <a:pt x="509498" y="217970"/>
                  </a:lnTo>
                  <a:lnTo>
                    <a:pt x="513295" y="222034"/>
                  </a:lnTo>
                  <a:lnTo>
                    <a:pt x="522643" y="222034"/>
                  </a:lnTo>
                  <a:lnTo>
                    <a:pt x="526440" y="217970"/>
                  </a:lnTo>
                  <a:lnTo>
                    <a:pt x="526440" y="212928"/>
                  </a:lnTo>
                  <a:lnTo>
                    <a:pt x="526440" y="6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973365" y="6195288"/>
              <a:ext cx="128270" cy="266700"/>
            </a:xfrm>
            <a:custGeom>
              <a:avLst/>
              <a:gdLst/>
              <a:ahLst/>
              <a:cxnLst/>
              <a:rect l="l" t="t" r="r" b="b"/>
              <a:pathLst>
                <a:path w="128270" h="266700">
                  <a:moveTo>
                    <a:pt x="128092" y="58420"/>
                  </a:moveTo>
                  <a:lnTo>
                    <a:pt x="126085" y="48539"/>
                  </a:lnTo>
                  <a:lnTo>
                    <a:pt x="120650" y="40462"/>
                  </a:lnTo>
                  <a:lnTo>
                    <a:pt x="112572" y="35013"/>
                  </a:lnTo>
                  <a:lnTo>
                    <a:pt x="102692" y="33020"/>
                  </a:lnTo>
                  <a:lnTo>
                    <a:pt x="73126" y="33020"/>
                  </a:lnTo>
                  <a:lnTo>
                    <a:pt x="68427" y="26149"/>
                  </a:lnTo>
                  <a:lnTo>
                    <a:pt x="38468" y="7010"/>
                  </a:lnTo>
                  <a:lnTo>
                    <a:pt x="0" y="0"/>
                  </a:lnTo>
                  <a:lnTo>
                    <a:pt x="0" y="266369"/>
                  </a:lnTo>
                  <a:lnTo>
                    <a:pt x="38468" y="259359"/>
                  </a:lnTo>
                  <a:lnTo>
                    <a:pt x="68427" y="240220"/>
                  </a:lnTo>
                  <a:lnTo>
                    <a:pt x="73139" y="233324"/>
                  </a:lnTo>
                  <a:lnTo>
                    <a:pt x="102692" y="233324"/>
                  </a:lnTo>
                  <a:lnTo>
                    <a:pt x="112572" y="231330"/>
                  </a:lnTo>
                  <a:lnTo>
                    <a:pt x="120650" y="225894"/>
                  </a:lnTo>
                  <a:lnTo>
                    <a:pt x="126085" y="217830"/>
                  </a:lnTo>
                  <a:lnTo>
                    <a:pt x="128092" y="207949"/>
                  </a:lnTo>
                  <a:lnTo>
                    <a:pt x="128092" y="58420"/>
                  </a:lnTo>
                  <a:close/>
                </a:path>
              </a:pathLst>
            </a:custGeom>
            <a:solidFill>
              <a:srgbClr val="222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935569" y="6187401"/>
              <a:ext cx="38100" cy="282575"/>
            </a:xfrm>
            <a:custGeom>
              <a:avLst/>
              <a:gdLst/>
              <a:ahLst/>
              <a:cxnLst/>
              <a:rect l="l" t="t" r="r" b="b"/>
              <a:pathLst>
                <a:path w="38100" h="282575">
                  <a:moveTo>
                    <a:pt x="37807" y="0"/>
                  </a:moveTo>
                  <a:lnTo>
                    <a:pt x="0" y="0"/>
                  </a:lnTo>
                  <a:lnTo>
                    <a:pt x="0" y="282105"/>
                  </a:lnTo>
                  <a:lnTo>
                    <a:pt x="37807" y="282105"/>
                  </a:lnTo>
                  <a:lnTo>
                    <a:pt x="378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775327" y="6439424"/>
              <a:ext cx="255018" cy="137147"/>
            </a:xfrm>
            <a:prstGeom prst="rect">
              <a:avLst/>
            </a:prstGeom>
          </p:spPr>
        </p:pic>
      </p:grpSp>
      <p:grpSp>
        <p:nvGrpSpPr>
          <p:cNvPr id="209" name="object 209"/>
          <p:cNvGrpSpPr/>
          <p:nvPr/>
        </p:nvGrpSpPr>
        <p:grpSpPr>
          <a:xfrm>
            <a:off x="9343803" y="6016121"/>
            <a:ext cx="3517763" cy="1061820"/>
            <a:chOff x="8409751" y="5795586"/>
            <a:chExt cx="3166110" cy="955675"/>
          </a:xfrm>
        </p:grpSpPr>
        <p:sp>
          <p:nvSpPr>
            <p:cNvPr id="210" name="object 210"/>
            <p:cNvSpPr/>
            <p:nvPr/>
          </p:nvSpPr>
          <p:spPr>
            <a:xfrm>
              <a:off x="8409749" y="5798616"/>
              <a:ext cx="3162935" cy="952500"/>
            </a:xfrm>
            <a:custGeom>
              <a:avLst/>
              <a:gdLst/>
              <a:ahLst/>
              <a:cxnLst/>
              <a:rect l="l" t="t" r="r" b="b"/>
              <a:pathLst>
                <a:path w="3162934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  <a:path w="3162934" h="952500">
                  <a:moveTo>
                    <a:pt x="2057501" y="476250"/>
                  </a:moveTo>
                  <a:lnTo>
                    <a:pt x="2055037" y="427558"/>
                  </a:lnTo>
                  <a:lnTo>
                    <a:pt x="2047824" y="380276"/>
                  </a:lnTo>
                  <a:lnTo>
                    <a:pt x="2036089" y="334632"/>
                  </a:lnTo>
                  <a:lnTo>
                    <a:pt x="2020074" y="290880"/>
                  </a:lnTo>
                  <a:lnTo>
                    <a:pt x="2000021" y="249250"/>
                  </a:lnTo>
                  <a:lnTo>
                    <a:pt x="1976170" y="209981"/>
                  </a:lnTo>
                  <a:lnTo>
                    <a:pt x="1948751" y="173316"/>
                  </a:lnTo>
                  <a:lnTo>
                    <a:pt x="1918017" y="139496"/>
                  </a:lnTo>
                  <a:lnTo>
                    <a:pt x="1884197" y="108750"/>
                  </a:lnTo>
                  <a:lnTo>
                    <a:pt x="1847532" y="81343"/>
                  </a:lnTo>
                  <a:lnTo>
                    <a:pt x="1808264" y="57480"/>
                  </a:lnTo>
                  <a:lnTo>
                    <a:pt x="1766633" y="37426"/>
                  </a:lnTo>
                  <a:lnTo>
                    <a:pt x="1722869" y="21412"/>
                  </a:lnTo>
                  <a:lnTo>
                    <a:pt x="1677238" y="9677"/>
                  </a:lnTo>
                  <a:lnTo>
                    <a:pt x="1629943" y="2463"/>
                  </a:lnTo>
                  <a:lnTo>
                    <a:pt x="1581251" y="0"/>
                  </a:lnTo>
                  <a:lnTo>
                    <a:pt x="1532559" y="2463"/>
                  </a:lnTo>
                  <a:lnTo>
                    <a:pt x="1485265" y="9677"/>
                  </a:lnTo>
                  <a:lnTo>
                    <a:pt x="1439621" y="21412"/>
                  </a:lnTo>
                  <a:lnTo>
                    <a:pt x="1395869" y="37426"/>
                  </a:lnTo>
                  <a:lnTo>
                    <a:pt x="1354239" y="57480"/>
                  </a:lnTo>
                  <a:lnTo>
                    <a:pt x="1314970" y="81343"/>
                  </a:lnTo>
                  <a:lnTo>
                    <a:pt x="1278305" y="108750"/>
                  </a:lnTo>
                  <a:lnTo>
                    <a:pt x="1244485" y="139496"/>
                  </a:lnTo>
                  <a:lnTo>
                    <a:pt x="1213751" y="173316"/>
                  </a:lnTo>
                  <a:lnTo>
                    <a:pt x="1186332" y="209981"/>
                  </a:lnTo>
                  <a:lnTo>
                    <a:pt x="1162481" y="249250"/>
                  </a:lnTo>
                  <a:lnTo>
                    <a:pt x="1142428" y="290880"/>
                  </a:lnTo>
                  <a:lnTo>
                    <a:pt x="1126413" y="334632"/>
                  </a:lnTo>
                  <a:lnTo>
                    <a:pt x="1114679" y="380276"/>
                  </a:lnTo>
                  <a:lnTo>
                    <a:pt x="1107465" y="427558"/>
                  </a:lnTo>
                  <a:lnTo>
                    <a:pt x="1105001" y="476250"/>
                  </a:lnTo>
                  <a:lnTo>
                    <a:pt x="1107465" y="524941"/>
                  </a:lnTo>
                  <a:lnTo>
                    <a:pt x="1114679" y="572236"/>
                  </a:lnTo>
                  <a:lnTo>
                    <a:pt x="1126413" y="617867"/>
                  </a:lnTo>
                  <a:lnTo>
                    <a:pt x="1142428" y="661631"/>
                  </a:lnTo>
                  <a:lnTo>
                    <a:pt x="1162481" y="703262"/>
                  </a:lnTo>
                  <a:lnTo>
                    <a:pt x="1186332" y="742530"/>
                  </a:lnTo>
                  <a:lnTo>
                    <a:pt x="1213751" y="779195"/>
                  </a:lnTo>
                  <a:lnTo>
                    <a:pt x="1244485" y="813015"/>
                  </a:lnTo>
                  <a:lnTo>
                    <a:pt x="1278305" y="843749"/>
                  </a:lnTo>
                  <a:lnTo>
                    <a:pt x="1314970" y="871169"/>
                  </a:lnTo>
                  <a:lnTo>
                    <a:pt x="1354239" y="895019"/>
                  </a:lnTo>
                  <a:lnTo>
                    <a:pt x="1395869" y="915073"/>
                  </a:lnTo>
                  <a:lnTo>
                    <a:pt x="1439621" y="931087"/>
                  </a:lnTo>
                  <a:lnTo>
                    <a:pt x="1485265" y="942822"/>
                  </a:lnTo>
                  <a:lnTo>
                    <a:pt x="1532559" y="950036"/>
                  </a:lnTo>
                  <a:lnTo>
                    <a:pt x="1581251" y="952500"/>
                  </a:lnTo>
                  <a:lnTo>
                    <a:pt x="1629943" y="950036"/>
                  </a:lnTo>
                  <a:lnTo>
                    <a:pt x="1677238" y="942822"/>
                  </a:lnTo>
                  <a:lnTo>
                    <a:pt x="1722869" y="931087"/>
                  </a:lnTo>
                  <a:lnTo>
                    <a:pt x="1766633" y="915073"/>
                  </a:lnTo>
                  <a:lnTo>
                    <a:pt x="1808264" y="895019"/>
                  </a:lnTo>
                  <a:lnTo>
                    <a:pt x="1847532" y="871169"/>
                  </a:lnTo>
                  <a:lnTo>
                    <a:pt x="1884197" y="843749"/>
                  </a:lnTo>
                  <a:lnTo>
                    <a:pt x="1918017" y="813015"/>
                  </a:lnTo>
                  <a:lnTo>
                    <a:pt x="1948751" y="779195"/>
                  </a:lnTo>
                  <a:lnTo>
                    <a:pt x="1976170" y="742530"/>
                  </a:lnTo>
                  <a:lnTo>
                    <a:pt x="2000021" y="703262"/>
                  </a:lnTo>
                  <a:lnTo>
                    <a:pt x="2020074" y="661631"/>
                  </a:lnTo>
                  <a:lnTo>
                    <a:pt x="2036089" y="617867"/>
                  </a:lnTo>
                  <a:lnTo>
                    <a:pt x="2047824" y="572236"/>
                  </a:lnTo>
                  <a:lnTo>
                    <a:pt x="2055037" y="524941"/>
                  </a:lnTo>
                  <a:lnTo>
                    <a:pt x="2057501" y="476250"/>
                  </a:lnTo>
                  <a:close/>
                </a:path>
                <a:path w="3162934" h="952500">
                  <a:moveTo>
                    <a:pt x="3162503" y="476250"/>
                  </a:moveTo>
                  <a:lnTo>
                    <a:pt x="3160039" y="427558"/>
                  </a:lnTo>
                  <a:lnTo>
                    <a:pt x="3152825" y="380276"/>
                  </a:lnTo>
                  <a:lnTo>
                    <a:pt x="3141091" y="334632"/>
                  </a:lnTo>
                  <a:lnTo>
                    <a:pt x="3125076" y="290880"/>
                  </a:lnTo>
                  <a:lnTo>
                    <a:pt x="3105023" y="249250"/>
                  </a:lnTo>
                  <a:lnTo>
                    <a:pt x="3081159" y="209981"/>
                  </a:lnTo>
                  <a:lnTo>
                    <a:pt x="3053753" y="173316"/>
                  </a:lnTo>
                  <a:lnTo>
                    <a:pt x="3023006" y="139496"/>
                  </a:lnTo>
                  <a:lnTo>
                    <a:pt x="2989186" y="108750"/>
                  </a:lnTo>
                  <a:lnTo>
                    <a:pt x="2952521" y="81343"/>
                  </a:lnTo>
                  <a:lnTo>
                    <a:pt x="2913265" y="57480"/>
                  </a:lnTo>
                  <a:lnTo>
                    <a:pt x="2871635" y="37426"/>
                  </a:lnTo>
                  <a:lnTo>
                    <a:pt x="2827871" y="21412"/>
                  </a:lnTo>
                  <a:lnTo>
                    <a:pt x="2782227" y="9677"/>
                  </a:lnTo>
                  <a:lnTo>
                    <a:pt x="2734945" y="2463"/>
                  </a:lnTo>
                  <a:lnTo>
                    <a:pt x="2686253" y="0"/>
                  </a:lnTo>
                  <a:lnTo>
                    <a:pt x="2637548" y="2463"/>
                  </a:lnTo>
                  <a:lnTo>
                    <a:pt x="2590266" y="9677"/>
                  </a:lnTo>
                  <a:lnTo>
                    <a:pt x="2544622" y="21412"/>
                  </a:lnTo>
                  <a:lnTo>
                    <a:pt x="2500871" y="37426"/>
                  </a:lnTo>
                  <a:lnTo>
                    <a:pt x="2459240" y="57480"/>
                  </a:lnTo>
                  <a:lnTo>
                    <a:pt x="2419972" y="81343"/>
                  </a:lnTo>
                  <a:lnTo>
                    <a:pt x="2383307" y="108750"/>
                  </a:lnTo>
                  <a:lnTo>
                    <a:pt x="2349487" y="139496"/>
                  </a:lnTo>
                  <a:lnTo>
                    <a:pt x="2318753" y="173316"/>
                  </a:lnTo>
                  <a:lnTo>
                    <a:pt x="2291334" y="209981"/>
                  </a:lnTo>
                  <a:lnTo>
                    <a:pt x="2267483" y="249250"/>
                  </a:lnTo>
                  <a:lnTo>
                    <a:pt x="2247430" y="290880"/>
                  </a:lnTo>
                  <a:lnTo>
                    <a:pt x="2231415" y="334632"/>
                  </a:lnTo>
                  <a:lnTo>
                    <a:pt x="2219680" y="380276"/>
                  </a:lnTo>
                  <a:lnTo>
                    <a:pt x="2212454" y="427558"/>
                  </a:lnTo>
                  <a:lnTo>
                    <a:pt x="2210003" y="476250"/>
                  </a:lnTo>
                  <a:lnTo>
                    <a:pt x="2212454" y="524941"/>
                  </a:lnTo>
                  <a:lnTo>
                    <a:pt x="2219680" y="572236"/>
                  </a:lnTo>
                  <a:lnTo>
                    <a:pt x="2231415" y="617867"/>
                  </a:lnTo>
                  <a:lnTo>
                    <a:pt x="2247430" y="661631"/>
                  </a:lnTo>
                  <a:lnTo>
                    <a:pt x="2267483" y="703262"/>
                  </a:lnTo>
                  <a:lnTo>
                    <a:pt x="2291334" y="742530"/>
                  </a:lnTo>
                  <a:lnTo>
                    <a:pt x="2318753" y="779195"/>
                  </a:lnTo>
                  <a:lnTo>
                    <a:pt x="2349487" y="813015"/>
                  </a:lnTo>
                  <a:lnTo>
                    <a:pt x="2383307" y="843749"/>
                  </a:lnTo>
                  <a:lnTo>
                    <a:pt x="2419972" y="871169"/>
                  </a:lnTo>
                  <a:lnTo>
                    <a:pt x="2459240" y="895019"/>
                  </a:lnTo>
                  <a:lnTo>
                    <a:pt x="2500871" y="915073"/>
                  </a:lnTo>
                  <a:lnTo>
                    <a:pt x="2544622" y="931087"/>
                  </a:lnTo>
                  <a:lnTo>
                    <a:pt x="2590266" y="942822"/>
                  </a:lnTo>
                  <a:lnTo>
                    <a:pt x="2637548" y="950036"/>
                  </a:lnTo>
                  <a:lnTo>
                    <a:pt x="2686253" y="952500"/>
                  </a:lnTo>
                  <a:lnTo>
                    <a:pt x="2734945" y="950036"/>
                  </a:lnTo>
                  <a:lnTo>
                    <a:pt x="2782227" y="942822"/>
                  </a:lnTo>
                  <a:lnTo>
                    <a:pt x="2827871" y="931087"/>
                  </a:lnTo>
                  <a:lnTo>
                    <a:pt x="2871635" y="915073"/>
                  </a:lnTo>
                  <a:lnTo>
                    <a:pt x="2913265" y="895019"/>
                  </a:lnTo>
                  <a:lnTo>
                    <a:pt x="2952521" y="871169"/>
                  </a:lnTo>
                  <a:lnTo>
                    <a:pt x="2989186" y="843749"/>
                  </a:lnTo>
                  <a:lnTo>
                    <a:pt x="3023006" y="813015"/>
                  </a:lnTo>
                  <a:lnTo>
                    <a:pt x="3053753" y="779195"/>
                  </a:lnTo>
                  <a:lnTo>
                    <a:pt x="3081159" y="742530"/>
                  </a:lnTo>
                  <a:lnTo>
                    <a:pt x="3105023" y="703262"/>
                  </a:lnTo>
                  <a:lnTo>
                    <a:pt x="3125076" y="661631"/>
                  </a:lnTo>
                  <a:lnTo>
                    <a:pt x="3141091" y="617867"/>
                  </a:lnTo>
                  <a:lnTo>
                    <a:pt x="3152825" y="572236"/>
                  </a:lnTo>
                  <a:lnTo>
                    <a:pt x="3160039" y="524941"/>
                  </a:lnTo>
                  <a:lnTo>
                    <a:pt x="3162503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409751" y="5798409"/>
              <a:ext cx="953135" cy="953135"/>
            </a:xfrm>
            <a:custGeom>
              <a:avLst/>
              <a:gdLst/>
              <a:ahLst/>
              <a:cxnLst/>
              <a:rect l="l" t="t" r="r" b="b"/>
              <a:pathLst>
                <a:path w="953134" h="953134">
                  <a:moveTo>
                    <a:pt x="476351" y="0"/>
                  </a:moveTo>
                  <a:lnTo>
                    <a:pt x="427651" y="2459"/>
                  </a:lnTo>
                  <a:lnTo>
                    <a:pt x="380357" y="9677"/>
                  </a:lnTo>
                  <a:lnTo>
                    <a:pt x="334709" y="21416"/>
                  </a:lnTo>
                  <a:lnTo>
                    <a:pt x="290945" y="37434"/>
                  </a:lnTo>
                  <a:lnTo>
                    <a:pt x="249305" y="57493"/>
                  </a:lnTo>
                  <a:lnTo>
                    <a:pt x="210030" y="81354"/>
                  </a:lnTo>
                  <a:lnTo>
                    <a:pt x="173358" y="108777"/>
                  </a:lnTo>
                  <a:lnTo>
                    <a:pt x="139530" y="139522"/>
                  </a:lnTo>
                  <a:lnTo>
                    <a:pt x="108784" y="173350"/>
                  </a:lnTo>
                  <a:lnTo>
                    <a:pt x="81360" y="210022"/>
                  </a:lnTo>
                  <a:lnTo>
                    <a:pt x="57498" y="249298"/>
                  </a:lnTo>
                  <a:lnTo>
                    <a:pt x="37437" y="290939"/>
                  </a:lnTo>
                  <a:lnTo>
                    <a:pt x="21418" y="334706"/>
                  </a:lnTo>
                  <a:lnTo>
                    <a:pt x="9678" y="380358"/>
                  </a:lnTo>
                  <a:lnTo>
                    <a:pt x="2459" y="427658"/>
                  </a:lnTo>
                  <a:lnTo>
                    <a:pt x="0" y="476364"/>
                  </a:lnTo>
                  <a:lnTo>
                    <a:pt x="2459" y="525072"/>
                  </a:lnTo>
                  <a:lnTo>
                    <a:pt x="9678" y="572372"/>
                  </a:lnTo>
                  <a:lnTo>
                    <a:pt x="21418" y="618024"/>
                  </a:lnTo>
                  <a:lnTo>
                    <a:pt x="37437" y="661790"/>
                  </a:lnTo>
                  <a:lnTo>
                    <a:pt x="57498" y="703429"/>
                  </a:lnTo>
                  <a:lnTo>
                    <a:pt x="81360" y="742703"/>
                  </a:lnTo>
                  <a:lnTo>
                    <a:pt x="108784" y="779373"/>
                  </a:lnTo>
                  <a:lnTo>
                    <a:pt x="139530" y="813198"/>
                  </a:lnTo>
                  <a:lnTo>
                    <a:pt x="173358" y="843940"/>
                  </a:lnTo>
                  <a:lnTo>
                    <a:pt x="210030" y="871360"/>
                  </a:lnTo>
                  <a:lnTo>
                    <a:pt x="249305" y="895217"/>
                  </a:lnTo>
                  <a:lnTo>
                    <a:pt x="290945" y="915274"/>
                  </a:lnTo>
                  <a:lnTo>
                    <a:pt x="334709" y="931290"/>
                  </a:lnTo>
                  <a:lnTo>
                    <a:pt x="380357" y="943026"/>
                  </a:lnTo>
                  <a:lnTo>
                    <a:pt x="427651" y="950244"/>
                  </a:lnTo>
                  <a:lnTo>
                    <a:pt x="476351" y="952703"/>
                  </a:lnTo>
                  <a:lnTo>
                    <a:pt x="525055" y="950244"/>
                  </a:lnTo>
                  <a:lnTo>
                    <a:pt x="572352" y="943026"/>
                  </a:lnTo>
                  <a:lnTo>
                    <a:pt x="618003" y="931290"/>
                  </a:lnTo>
                  <a:lnTo>
                    <a:pt x="661768" y="915274"/>
                  </a:lnTo>
                  <a:lnTo>
                    <a:pt x="703408" y="895217"/>
                  </a:lnTo>
                  <a:lnTo>
                    <a:pt x="742683" y="871360"/>
                  </a:lnTo>
                  <a:lnTo>
                    <a:pt x="779354" y="843940"/>
                  </a:lnTo>
                  <a:lnTo>
                    <a:pt x="813182" y="813198"/>
                  </a:lnTo>
                  <a:lnTo>
                    <a:pt x="843927" y="779373"/>
                  </a:lnTo>
                  <a:lnTo>
                    <a:pt x="871349" y="742703"/>
                  </a:lnTo>
                  <a:lnTo>
                    <a:pt x="895209" y="703429"/>
                  </a:lnTo>
                  <a:lnTo>
                    <a:pt x="915268" y="661790"/>
                  </a:lnTo>
                  <a:lnTo>
                    <a:pt x="931287" y="618024"/>
                  </a:lnTo>
                  <a:lnTo>
                    <a:pt x="943025" y="572372"/>
                  </a:lnTo>
                  <a:lnTo>
                    <a:pt x="950243" y="525072"/>
                  </a:lnTo>
                  <a:lnTo>
                    <a:pt x="952703" y="476364"/>
                  </a:lnTo>
                  <a:lnTo>
                    <a:pt x="950243" y="427658"/>
                  </a:lnTo>
                  <a:lnTo>
                    <a:pt x="943025" y="380358"/>
                  </a:lnTo>
                  <a:lnTo>
                    <a:pt x="931287" y="334706"/>
                  </a:lnTo>
                  <a:lnTo>
                    <a:pt x="915268" y="290939"/>
                  </a:lnTo>
                  <a:lnTo>
                    <a:pt x="895209" y="249298"/>
                  </a:lnTo>
                  <a:lnTo>
                    <a:pt x="871349" y="210022"/>
                  </a:lnTo>
                  <a:lnTo>
                    <a:pt x="843927" y="173350"/>
                  </a:lnTo>
                  <a:lnTo>
                    <a:pt x="813182" y="139522"/>
                  </a:lnTo>
                  <a:lnTo>
                    <a:pt x="779354" y="108777"/>
                  </a:lnTo>
                  <a:lnTo>
                    <a:pt x="742683" y="81354"/>
                  </a:lnTo>
                  <a:lnTo>
                    <a:pt x="703408" y="57493"/>
                  </a:lnTo>
                  <a:lnTo>
                    <a:pt x="661768" y="37434"/>
                  </a:lnTo>
                  <a:lnTo>
                    <a:pt x="618003" y="21416"/>
                  </a:lnTo>
                  <a:lnTo>
                    <a:pt x="572352" y="9677"/>
                  </a:lnTo>
                  <a:lnTo>
                    <a:pt x="525055" y="2459"/>
                  </a:lnTo>
                  <a:lnTo>
                    <a:pt x="476351" y="0"/>
                  </a:lnTo>
                  <a:close/>
                </a:path>
              </a:pathLst>
            </a:custGeom>
            <a:solidFill>
              <a:srgbClr val="EB46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748026" y="6148247"/>
              <a:ext cx="431165" cy="283845"/>
            </a:xfrm>
            <a:custGeom>
              <a:avLst/>
              <a:gdLst/>
              <a:ahLst/>
              <a:cxnLst/>
              <a:rect l="l" t="t" r="r" b="b"/>
              <a:pathLst>
                <a:path w="431165" h="283845">
                  <a:moveTo>
                    <a:pt x="431076" y="0"/>
                  </a:moveTo>
                  <a:lnTo>
                    <a:pt x="0" y="0"/>
                  </a:lnTo>
                  <a:lnTo>
                    <a:pt x="0" y="283336"/>
                  </a:lnTo>
                  <a:lnTo>
                    <a:pt x="431076" y="283336"/>
                  </a:lnTo>
                  <a:lnTo>
                    <a:pt x="431076" y="0"/>
                  </a:lnTo>
                  <a:close/>
                </a:path>
              </a:pathLst>
            </a:custGeom>
            <a:solidFill>
              <a:srgbClr val="C4C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593111" y="6061887"/>
              <a:ext cx="586105" cy="426084"/>
            </a:xfrm>
            <a:custGeom>
              <a:avLst/>
              <a:gdLst/>
              <a:ahLst/>
              <a:cxnLst/>
              <a:rect l="l" t="t" r="r" b="b"/>
              <a:pathLst>
                <a:path w="586104" h="426085">
                  <a:moveTo>
                    <a:pt x="585990" y="0"/>
                  </a:moveTo>
                  <a:lnTo>
                    <a:pt x="0" y="0"/>
                  </a:lnTo>
                  <a:lnTo>
                    <a:pt x="0" y="425780"/>
                  </a:lnTo>
                  <a:lnTo>
                    <a:pt x="585990" y="425780"/>
                  </a:lnTo>
                  <a:lnTo>
                    <a:pt x="585990" y="345338"/>
                  </a:lnTo>
                  <a:lnTo>
                    <a:pt x="158038" y="345338"/>
                  </a:lnTo>
                  <a:lnTo>
                    <a:pt x="158038" y="305816"/>
                  </a:lnTo>
                  <a:lnTo>
                    <a:pt x="585990" y="305816"/>
                  </a:lnTo>
                  <a:lnTo>
                    <a:pt x="585990" y="297027"/>
                  </a:lnTo>
                  <a:lnTo>
                    <a:pt x="158038" y="297027"/>
                  </a:lnTo>
                  <a:lnTo>
                    <a:pt x="158038" y="257543"/>
                  </a:lnTo>
                  <a:lnTo>
                    <a:pt x="585990" y="257543"/>
                  </a:lnTo>
                  <a:lnTo>
                    <a:pt x="585990" y="248754"/>
                  </a:lnTo>
                  <a:lnTo>
                    <a:pt x="65836" y="248754"/>
                  </a:lnTo>
                  <a:lnTo>
                    <a:pt x="65836" y="209283"/>
                  </a:lnTo>
                  <a:lnTo>
                    <a:pt x="585990" y="209283"/>
                  </a:lnTo>
                  <a:lnTo>
                    <a:pt x="585990" y="200469"/>
                  </a:lnTo>
                  <a:lnTo>
                    <a:pt x="65836" y="200469"/>
                  </a:lnTo>
                  <a:lnTo>
                    <a:pt x="65836" y="160997"/>
                  </a:lnTo>
                  <a:lnTo>
                    <a:pt x="585990" y="160997"/>
                  </a:lnTo>
                  <a:lnTo>
                    <a:pt x="585990" y="152196"/>
                  </a:lnTo>
                  <a:lnTo>
                    <a:pt x="65836" y="152196"/>
                  </a:lnTo>
                  <a:lnTo>
                    <a:pt x="65836" y="112687"/>
                  </a:lnTo>
                  <a:lnTo>
                    <a:pt x="585990" y="112687"/>
                  </a:lnTo>
                  <a:lnTo>
                    <a:pt x="585990" y="0"/>
                  </a:lnTo>
                  <a:close/>
                </a:path>
                <a:path w="586104" h="426085">
                  <a:moveTo>
                    <a:pt x="204127" y="305816"/>
                  </a:moveTo>
                  <a:lnTo>
                    <a:pt x="197523" y="305816"/>
                  </a:lnTo>
                  <a:lnTo>
                    <a:pt x="197523" y="345338"/>
                  </a:lnTo>
                  <a:lnTo>
                    <a:pt x="204127" y="345338"/>
                  </a:lnTo>
                  <a:lnTo>
                    <a:pt x="204127" y="305816"/>
                  </a:lnTo>
                  <a:close/>
                </a:path>
                <a:path w="586104" h="426085">
                  <a:moveTo>
                    <a:pt x="250215" y="305816"/>
                  </a:moveTo>
                  <a:lnTo>
                    <a:pt x="243636" y="305816"/>
                  </a:lnTo>
                  <a:lnTo>
                    <a:pt x="243636" y="345338"/>
                  </a:lnTo>
                  <a:lnTo>
                    <a:pt x="250215" y="345338"/>
                  </a:lnTo>
                  <a:lnTo>
                    <a:pt x="250215" y="305816"/>
                  </a:lnTo>
                  <a:close/>
                </a:path>
                <a:path w="586104" h="426085">
                  <a:moveTo>
                    <a:pt x="296290" y="305816"/>
                  </a:moveTo>
                  <a:lnTo>
                    <a:pt x="289725" y="305816"/>
                  </a:lnTo>
                  <a:lnTo>
                    <a:pt x="289725" y="345338"/>
                  </a:lnTo>
                  <a:lnTo>
                    <a:pt x="296290" y="345338"/>
                  </a:lnTo>
                  <a:lnTo>
                    <a:pt x="296290" y="305816"/>
                  </a:lnTo>
                  <a:close/>
                </a:path>
                <a:path w="586104" h="426085">
                  <a:moveTo>
                    <a:pt x="342353" y="305816"/>
                  </a:moveTo>
                  <a:lnTo>
                    <a:pt x="335800" y="305816"/>
                  </a:lnTo>
                  <a:lnTo>
                    <a:pt x="335800" y="345338"/>
                  </a:lnTo>
                  <a:lnTo>
                    <a:pt x="342353" y="345338"/>
                  </a:lnTo>
                  <a:lnTo>
                    <a:pt x="342353" y="305816"/>
                  </a:lnTo>
                  <a:close/>
                </a:path>
                <a:path w="586104" h="426085">
                  <a:moveTo>
                    <a:pt x="388467" y="305816"/>
                  </a:moveTo>
                  <a:lnTo>
                    <a:pt x="381863" y="305816"/>
                  </a:lnTo>
                  <a:lnTo>
                    <a:pt x="381863" y="345338"/>
                  </a:lnTo>
                  <a:lnTo>
                    <a:pt x="388467" y="345338"/>
                  </a:lnTo>
                  <a:lnTo>
                    <a:pt x="388467" y="305816"/>
                  </a:lnTo>
                  <a:close/>
                </a:path>
                <a:path w="586104" h="426085">
                  <a:moveTo>
                    <a:pt x="434555" y="305816"/>
                  </a:moveTo>
                  <a:lnTo>
                    <a:pt x="427951" y="305816"/>
                  </a:lnTo>
                  <a:lnTo>
                    <a:pt x="427951" y="345338"/>
                  </a:lnTo>
                  <a:lnTo>
                    <a:pt x="434555" y="345338"/>
                  </a:lnTo>
                  <a:lnTo>
                    <a:pt x="434555" y="305816"/>
                  </a:lnTo>
                  <a:close/>
                </a:path>
                <a:path w="586104" h="426085">
                  <a:moveTo>
                    <a:pt x="480644" y="305816"/>
                  </a:moveTo>
                  <a:lnTo>
                    <a:pt x="474065" y="305816"/>
                  </a:lnTo>
                  <a:lnTo>
                    <a:pt x="474065" y="345338"/>
                  </a:lnTo>
                  <a:lnTo>
                    <a:pt x="480644" y="345338"/>
                  </a:lnTo>
                  <a:lnTo>
                    <a:pt x="480644" y="305816"/>
                  </a:lnTo>
                  <a:close/>
                </a:path>
                <a:path w="586104" h="426085">
                  <a:moveTo>
                    <a:pt x="585990" y="305816"/>
                  </a:moveTo>
                  <a:lnTo>
                    <a:pt x="520153" y="305816"/>
                  </a:lnTo>
                  <a:lnTo>
                    <a:pt x="520153" y="345338"/>
                  </a:lnTo>
                  <a:lnTo>
                    <a:pt x="585990" y="345338"/>
                  </a:lnTo>
                  <a:lnTo>
                    <a:pt x="585990" y="305816"/>
                  </a:lnTo>
                  <a:close/>
                </a:path>
                <a:path w="586104" h="426085">
                  <a:moveTo>
                    <a:pt x="204127" y="257543"/>
                  </a:moveTo>
                  <a:lnTo>
                    <a:pt x="197523" y="257543"/>
                  </a:lnTo>
                  <a:lnTo>
                    <a:pt x="197523" y="297027"/>
                  </a:lnTo>
                  <a:lnTo>
                    <a:pt x="204127" y="297027"/>
                  </a:lnTo>
                  <a:lnTo>
                    <a:pt x="204127" y="257543"/>
                  </a:lnTo>
                  <a:close/>
                </a:path>
                <a:path w="586104" h="426085">
                  <a:moveTo>
                    <a:pt x="250215" y="257543"/>
                  </a:moveTo>
                  <a:lnTo>
                    <a:pt x="243636" y="257543"/>
                  </a:lnTo>
                  <a:lnTo>
                    <a:pt x="243636" y="297027"/>
                  </a:lnTo>
                  <a:lnTo>
                    <a:pt x="250215" y="297027"/>
                  </a:lnTo>
                  <a:lnTo>
                    <a:pt x="250215" y="257543"/>
                  </a:lnTo>
                  <a:close/>
                </a:path>
                <a:path w="586104" h="426085">
                  <a:moveTo>
                    <a:pt x="296290" y="257543"/>
                  </a:moveTo>
                  <a:lnTo>
                    <a:pt x="289725" y="257543"/>
                  </a:lnTo>
                  <a:lnTo>
                    <a:pt x="289725" y="297027"/>
                  </a:lnTo>
                  <a:lnTo>
                    <a:pt x="296290" y="297027"/>
                  </a:lnTo>
                  <a:lnTo>
                    <a:pt x="296290" y="257543"/>
                  </a:lnTo>
                  <a:close/>
                </a:path>
                <a:path w="586104" h="426085">
                  <a:moveTo>
                    <a:pt x="342353" y="257543"/>
                  </a:moveTo>
                  <a:lnTo>
                    <a:pt x="335800" y="257543"/>
                  </a:lnTo>
                  <a:lnTo>
                    <a:pt x="335800" y="297027"/>
                  </a:lnTo>
                  <a:lnTo>
                    <a:pt x="342353" y="297027"/>
                  </a:lnTo>
                  <a:lnTo>
                    <a:pt x="342353" y="257543"/>
                  </a:lnTo>
                  <a:close/>
                </a:path>
                <a:path w="586104" h="426085">
                  <a:moveTo>
                    <a:pt x="388467" y="257543"/>
                  </a:moveTo>
                  <a:lnTo>
                    <a:pt x="381863" y="257543"/>
                  </a:lnTo>
                  <a:lnTo>
                    <a:pt x="381863" y="297027"/>
                  </a:lnTo>
                  <a:lnTo>
                    <a:pt x="388467" y="297027"/>
                  </a:lnTo>
                  <a:lnTo>
                    <a:pt x="388467" y="257543"/>
                  </a:lnTo>
                  <a:close/>
                </a:path>
                <a:path w="586104" h="426085">
                  <a:moveTo>
                    <a:pt x="434555" y="257543"/>
                  </a:moveTo>
                  <a:lnTo>
                    <a:pt x="427951" y="257543"/>
                  </a:lnTo>
                  <a:lnTo>
                    <a:pt x="427951" y="297027"/>
                  </a:lnTo>
                  <a:lnTo>
                    <a:pt x="434555" y="297027"/>
                  </a:lnTo>
                  <a:lnTo>
                    <a:pt x="434555" y="257543"/>
                  </a:lnTo>
                  <a:close/>
                </a:path>
                <a:path w="586104" h="426085">
                  <a:moveTo>
                    <a:pt x="480644" y="257543"/>
                  </a:moveTo>
                  <a:lnTo>
                    <a:pt x="474065" y="257543"/>
                  </a:lnTo>
                  <a:lnTo>
                    <a:pt x="474065" y="297027"/>
                  </a:lnTo>
                  <a:lnTo>
                    <a:pt x="480644" y="297027"/>
                  </a:lnTo>
                  <a:lnTo>
                    <a:pt x="480644" y="257543"/>
                  </a:lnTo>
                  <a:close/>
                </a:path>
                <a:path w="586104" h="426085">
                  <a:moveTo>
                    <a:pt x="585990" y="257543"/>
                  </a:moveTo>
                  <a:lnTo>
                    <a:pt x="520153" y="257543"/>
                  </a:lnTo>
                  <a:lnTo>
                    <a:pt x="520153" y="297027"/>
                  </a:lnTo>
                  <a:lnTo>
                    <a:pt x="585990" y="297027"/>
                  </a:lnTo>
                  <a:lnTo>
                    <a:pt x="585990" y="257543"/>
                  </a:lnTo>
                  <a:close/>
                </a:path>
                <a:path w="586104" h="426085">
                  <a:moveTo>
                    <a:pt x="111950" y="209283"/>
                  </a:moveTo>
                  <a:lnTo>
                    <a:pt x="105346" y="209283"/>
                  </a:lnTo>
                  <a:lnTo>
                    <a:pt x="105346" y="248754"/>
                  </a:lnTo>
                  <a:lnTo>
                    <a:pt x="111950" y="248754"/>
                  </a:lnTo>
                  <a:lnTo>
                    <a:pt x="111950" y="209283"/>
                  </a:lnTo>
                  <a:close/>
                </a:path>
                <a:path w="586104" h="426085">
                  <a:moveTo>
                    <a:pt x="158038" y="209283"/>
                  </a:moveTo>
                  <a:lnTo>
                    <a:pt x="151434" y="209283"/>
                  </a:lnTo>
                  <a:lnTo>
                    <a:pt x="151434" y="248754"/>
                  </a:lnTo>
                  <a:lnTo>
                    <a:pt x="158038" y="248754"/>
                  </a:lnTo>
                  <a:lnTo>
                    <a:pt x="158038" y="209283"/>
                  </a:lnTo>
                  <a:close/>
                </a:path>
                <a:path w="586104" h="426085">
                  <a:moveTo>
                    <a:pt x="204127" y="209283"/>
                  </a:moveTo>
                  <a:lnTo>
                    <a:pt x="197523" y="209283"/>
                  </a:lnTo>
                  <a:lnTo>
                    <a:pt x="197523" y="248754"/>
                  </a:lnTo>
                  <a:lnTo>
                    <a:pt x="204127" y="248754"/>
                  </a:lnTo>
                  <a:lnTo>
                    <a:pt x="204127" y="209283"/>
                  </a:lnTo>
                  <a:close/>
                </a:path>
                <a:path w="586104" h="426085">
                  <a:moveTo>
                    <a:pt x="250215" y="209283"/>
                  </a:moveTo>
                  <a:lnTo>
                    <a:pt x="243636" y="209283"/>
                  </a:lnTo>
                  <a:lnTo>
                    <a:pt x="243636" y="248754"/>
                  </a:lnTo>
                  <a:lnTo>
                    <a:pt x="250215" y="248754"/>
                  </a:lnTo>
                  <a:lnTo>
                    <a:pt x="250215" y="209283"/>
                  </a:lnTo>
                  <a:close/>
                </a:path>
                <a:path w="586104" h="426085">
                  <a:moveTo>
                    <a:pt x="296290" y="209283"/>
                  </a:moveTo>
                  <a:lnTo>
                    <a:pt x="289725" y="209283"/>
                  </a:lnTo>
                  <a:lnTo>
                    <a:pt x="289725" y="248754"/>
                  </a:lnTo>
                  <a:lnTo>
                    <a:pt x="296290" y="248754"/>
                  </a:lnTo>
                  <a:lnTo>
                    <a:pt x="296290" y="209283"/>
                  </a:lnTo>
                  <a:close/>
                </a:path>
                <a:path w="586104" h="426085">
                  <a:moveTo>
                    <a:pt x="342353" y="209283"/>
                  </a:moveTo>
                  <a:lnTo>
                    <a:pt x="335800" y="209283"/>
                  </a:lnTo>
                  <a:lnTo>
                    <a:pt x="335800" y="248754"/>
                  </a:lnTo>
                  <a:lnTo>
                    <a:pt x="342353" y="248754"/>
                  </a:lnTo>
                  <a:lnTo>
                    <a:pt x="342353" y="209283"/>
                  </a:lnTo>
                  <a:close/>
                </a:path>
                <a:path w="586104" h="426085">
                  <a:moveTo>
                    <a:pt x="388467" y="209283"/>
                  </a:moveTo>
                  <a:lnTo>
                    <a:pt x="381863" y="209283"/>
                  </a:lnTo>
                  <a:lnTo>
                    <a:pt x="381863" y="248754"/>
                  </a:lnTo>
                  <a:lnTo>
                    <a:pt x="388467" y="248754"/>
                  </a:lnTo>
                  <a:lnTo>
                    <a:pt x="388467" y="209283"/>
                  </a:lnTo>
                  <a:close/>
                </a:path>
                <a:path w="586104" h="426085">
                  <a:moveTo>
                    <a:pt x="434555" y="209283"/>
                  </a:moveTo>
                  <a:lnTo>
                    <a:pt x="427951" y="209283"/>
                  </a:lnTo>
                  <a:lnTo>
                    <a:pt x="427951" y="248754"/>
                  </a:lnTo>
                  <a:lnTo>
                    <a:pt x="434555" y="248754"/>
                  </a:lnTo>
                  <a:lnTo>
                    <a:pt x="434555" y="209283"/>
                  </a:lnTo>
                  <a:close/>
                </a:path>
                <a:path w="586104" h="426085">
                  <a:moveTo>
                    <a:pt x="480644" y="209283"/>
                  </a:moveTo>
                  <a:lnTo>
                    <a:pt x="474065" y="209283"/>
                  </a:lnTo>
                  <a:lnTo>
                    <a:pt x="474065" y="248754"/>
                  </a:lnTo>
                  <a:lnTo>
                    <a:pt x="480644" y="248754"/>
                  </a:lnTo>
                  <a:lnTo>
                    <a:pt x="480644" y="209283"/>
                  </a:lnTo>
                  <a:close/>
                </a:path>
                <a:path w="586104" h="426085">
                  <a:moveTo>
                    <a:pt x="585990" y="209283"/>
                  </a:moveTo>
                  <a:lnTo>
                    <a:pt x="520153" y="209283"/>
                  </a:lnTo>
                  <a:lnTo>
                    <a:pt x="520153" y="248754"/>
                  </a:lnTo>
                  <a:lnTo>
                    <a:pt x="585990" y="248754"/>
                  </a:lnTo>
                  <a:lnTo>
                    <a:pt x="585990" y="209283"/>
                  </a:lnTo>
                  <a:close/>
                </a:path>
                <a:path w="586104" h="426085">
                  <a:moveTo>
                    <a:pt x="111950" y="160997"/>
                  </a:moveTo>
                  <a:lnTo>
                    <a:pt x="105346" y="160997"/>
                  </a:lnTo>
                  <a:lnTo>
                    <a:pt x="105346" y="200469"/>
                  </a:lnTo>
                  <a:lnTo>
                    <a:pt x="111950" y="200469"/>
                  </a:lnTo>
                  <a:lnTo>
                    <a:pt x="111950" y="160997"/>
                  </a:lnTo>
                  <a:close/>
                </a:path>
                <a:path w="586104" h="426085">
                  <a:moveTo>
                    <a:pt x="158038" y="160997"/>
                  </a:moveTo>
                  <a:lnTo>
                    <a:pt x="151434" y="160997"/>
                  </a:lnTo>
                  <a:lnTo>
                    <a:pt x="151434" y="200469"/>
                  </a:lnTo>
                  <a:lnTo>
                    <a:pt x="158038" y="200469"/>
                  </a:lnTo>
                  <a:lnTo>
                    <a:pt x="158038" y="160997"/>
                  </a:lnTo>
                  <a:close/>
                </a:path>
                <a:path w="586104" h="426085">
                  <a:moveTo>
                    <a:pt x="204127" y="160997"/>
                  </a:moveTo>
                  <a:lnTo>
                    <a:pt x="197523" y="160997"/>
                  </a:lnTo>
                  <a:lnTo>
                    <a:pt x="197523" y="200469"/>
                  </a:lnTo>
                  <a:lnTo>
                    <a:pt x="204127" y="200469"/>
                  </a:lnTo>
                  <a:lnTo>
                    <a:pt x="204127" y="160997"/>
                  </a:lnTo>
                  <a:close/>
                </a:path>
                <a:path w="586104" h="426085">
                  <a:moveTo>
                    <a:pt x="250215" y="160997"/>
                  </a:moveTo>
                  <a:lnTo>
                    <a:pt x="243636" y="160997"/>
                  </a:lnTo>
                  <a:lnTo>
                    <a:pt x="243636" y="200469"/>
                  </a:lnTo>
                  <a:lnTo>
                    <a:pt x="250215" y="200469"/>
                  </a:lnTo>
                  <a:lnTo>
                    <a:pt x="250215" y="160997"/>
                  </a:lnTo>
                  <a:close/>
                </a:path>
                <a:path w="586104" h="426085">
                  <a:moveTo>
                    <a:pt x="296290" y="160997"/>
                  </a:moveTo>
                  <a:lnTo>
                    <a:pt x="289725" y="160997"/>
                  </a:lnTo>
                  <a:lnTo>
                    <a:pt x="289725" y="200469"/>
                  </a:lnTo>
                  <a:lnTo>
                    <a:pt x="296290" y="200469"/>
                  </a:lnTo>
                  <a:lnTo>
                    <a:pt x="296290" y="160997"/>
                  </a:lnTo>
                  <a:close/>
                </a:path>
                <a:path w="586104" h="426085">
                  <a:moveTo>
                    <a:pt x="342353" y="160997"/>
                  </a:moveTo>
                  <a:lnTo>
                    <a:pt x="335800" y="160997"/>
                  </a:lnTo>
                  <a:lnTo>
                    <a:pt x="335800" y="200469"/>
                  </a:lnTo>
                  <a:lnTo>
                    <a:pt x="342353" y="200469"/>
                  </a:lnTo>
                  <a:lnTo>
                    <a:pt x="342353" y="160997"/>
                  </a:lnTo>
                  <a:close/>
                </a:path>
                <a:path w="586104" h="426085">
                  <a:moveTo>
                    <a:pt x="388467" y="160997"/>
                  </a:moveTo>
                  <a:lnTo>
                    <a:pt x="381863" y="160997"/>
                  </a:lnTo>
                  <a:lnTo>
                    <a:pt x="381863" y="200469"/>
                  </a:lnTo>
                  <a:lnTo>
                    <a:pt x="388467" y="200469"/>
                  </a:lnTo>
                  <a:lnTo>
                    <a:pt x="388467" y="160997"/>
                  </a:lnTo>
                  <a:close/>
                </a:path>
                <a:path w="586104" h="426085">
                  <a:moveTo>
                    <a:pt x="434555" y="160997"/>
                  </a:moveTo>
                  <a:lnTo>
                    <a:pt x="427951" y="160997"/>
                  </a:lnTo>
                  <a:lnTo>
                    <a:pt x="427951" y="200469"/>
                  </a:lnTo>
                  <a:lnTo>
                    <a:pt x="434555" y="200469"/>
                  </a:lnTo>
                  <a:lnTo>
                    <a:pt x="434555" y="160997"/>
                  </a:lnTo>
                  <a:close/>
                </a:path>
                <a:path w="586104" h="426085">
                  <a:moveTo>
                    <a:pt x="480644" y="160997"/>
                  </a:moveTo>
                  <a:lnTo>
                    <a:pt x="474065" y="160997"/>
                  </a:lnTo>
                  <a:lnTo>
                    <a:pt x="474065" y="200469"/>
                  </a:lnTo>
                  <a:lnTo>
                    <a:pt x="480644" y="200469"/>
                  </a:lnTo>
                  <a:lnTo>
                    <a:pt x="480644" y="160997"/>
                  </a:lnTo>
                  <a:close/>
                </a:path>
                <a:path w="586104" h="426085">
                  <a:moveTo>
                    <a:pt x="585990" y="160997"/>
                  </a:moveTo>
                  <a:lnTo>
                    <a:pt x="520153" y="160997"/>
                  </a:lnTo>
                  <a:lnTo>
                    <a:pt x="520153" y="200469"/>
                  </a:lnTo>
                  <a:lnTo>
                    <a:pt x="585990" y="200469"/>
                  </a:lnTo>
                  <a:lnTo>
                    <a:pt x="585990" y="160997"/>
                  </a:lnTo>
                  <a:close/>
                </a:path>
                <a:path w="586104" h="426085">
                  <a:moveTo>
                    <a:pt x="111950" y="112687"/>
                  </a:moveTo>
                  <a:lnTo>
                    <a:pt x="105346" y="112687"/>
                  </a:lnTo>
                  <a:lnTo>
                    <a:pt x="105346" y="152196"/>
                  </a:lnTo>
                  <a:lnTo>
                    <a:pt x="111950" y="152196"/>
                  </a:lnTo>
                  <a:lnTo>
                    <a:pt x="111950" y="112687"/>
                  </a:lnTo>
                  <a:close/>
                </a:path>
                <a:path w="586104" h="426085">
                  <a:moveTo>
                    <a:pt x="158038" y="112687"/>
                  </a:moveTo>
                  <a:lnTo>
                    <a:pt x="151434" y="112687"/>
                  </a:lnTo>
                  <a:lnTo>
                    <a:pt x="151434" y="152196"/>
                  </a:lnTo>
                  <a:lnTo>
                    <a:pt x="158038" y="152196"/>
                  </a:lnTo>
                  <a:lnTo>
                    <a:pt x="158038" y="112687"/>
                  </a:lnTo>
                  <a:close/>
                </a:path>
                <a:path w="586104" h="426085">
                  <a:moveTo>
                    <a:pt x="204127" y="112687"/>
                  </a:moveTo>
                  <a:lnTo>
                    <a:pt x="197523" y="112687"/>
                  </a:lnTo>
                  <a:lnTo>
                    <a:pt x="197523" y="152196"/>
                  </a:lnTo>
                  <a:lnTo>
                    <a:pt x="204127" y="152196"/>
                  </a:lnTo>
                  <a:lnTo>
                    <a:pt x="204127" y="112687"/>
                  </a:lnTo>
                  <a:close/>
                </a:path>
                <a:path w="586104" h="426085">
                  <a:moveTo>
                    <a:pt x="250215" y="112687"/>
                  </a:moveTo>
                  <a:lnTo>
                    <a:pt x="243636" y="112687"/>
                  </a:lnTo>
                  <a:lnTo>
                    <a:pt x="243636" y="152196"/>
                  </a:lnTo>
                  <a:lnTo>
                    <a:pt x="250215" y="152196"/>
                  </a:lnTo>
                  <a:lnTo>
                    <a:pt x="250215" y="112687"/>
                  </a:lnTo>
                  <a:close/>
                </a:path>
                <a:path w="586104" h="426085">
                  <a:moveTo>
                    <a:pt x="296290" y="112687"/>
                  </a:moveTo>
                  <a:lnTo>
                    <a:pt x="289725" y="112687"/>
                  </a:lnTo>
                  <a:lnTo>
                    <a:pt x="289725" y="152196"/>
                  </a:lnTo>
                  <a:lnTo>
                    <a:pt x="296290" y="152196"/>
                  </a:lnTo>
                  <a:lnTo>
                    <a:pt x="296290" y="112687"/>
                  </a:lnTo>
                  <a:close/>
                </a:path>
                <a:path w="586104" h="426085">
                  <a:moveTo>
                    <a:pt x="342353" y="112687"/>
                  </a:moveTo>
                  <a:lnTo>
                    <a:pt x="335800" y="112687"/>
                  </a:lnTo>
                  <a:lnTo>
                    <a:pt x="335800" y="152196"/>
                  </a:lnTo>
                  <a:lnTo>
                    <a:pt x="342353" y="152196"/>
                  </a:lnTo>
                  <a:lnTo>
                    <a:pt x="342353" y="112687"/>
                  </a:lnTo>
                  <a:close/>
                </a:path>
                <a:path w="586104" h="426085">
                  <a:moveTo>
                    <a:pt x="388467" y="112687"/>
                  </a:moveTo>
                  <a:lnTo>
                    <a:pt x="381863" y="112687"/>
                  </a:lnTo>
                  <a:lnTo>
                    <a:pt x="381863" y="152196"/>
                  </a:lnTo>
                  <a:lnTo>
                    <a:pt x="388467" y="152196"/>
                  </a:lnTo>
                  <a:lnTo>
                    <a:pt x="388467" y="112687"/>
                  </a:lnTo>
                  <a:close/>
                </a:path>
                <a:path w="586104" h="426085">
                  <a:moveTo>
                    <a:pt x="585990" y="112687"/>
                  </a:moveTo>
                  <a:lnTo>
                    <a:pt x="427951" y="112687"/>
                  </a:lnTo>
                  <a:lnTo>
                    <a:pt x="427951" y="152196"/>
                  </a:lnTo>
                  <a:lnTo>
                    <a:pt x="585990" y="152196"/>
                  </a:lnTo>
                  <a:lnTo>
                    <a:pt x="585990" y="112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593111" y="6059716"/>
              <a:ext cx="586105" cy="77470"/>
            </a:xfrm>
            <a:custGeom>
              <a:avLst/>
              <a:gdLst/>
              <a:ahLst/>
              <a:cxnLst/>
              <a:rect l="l" t="t" r="r" b="b"/>
              <a:pathLst>
                <a:path w="586104" h="77470">
                  <a:moveTo>
                    <a:pt x="585990" y="0"/>
                  </a:moveTo>
                  <a:lnTo>
                    <a:pt x="0" y="0"/>
                  </a:lnTo>
                  <a:lnTo>
                    <a:pt x="0" y="77355"/>
                  </a:lnTo>
                  <a:lnTo>
                    <a:pt x="585990" y="77355"/>
                  </a:lnTo>
                  <a:lnTo>
                    <a:pt x="585990" y="0"/>
                  </a:lnTo>
                  <a:close/>
                </a:path>
              </a:pathLst>
            </a:custGeom>
            <a:solidFill>
              <a:srgbClr val="E36A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593111" y="6433362"/>
              <a:ext cx="586105" cy="56515"/>
            </a:xfrm>
            <a:custGeom>
              <a:avLst/>
              <a:gdLst/>
              <a:ahLst/>
              <a:cxnLst/>
              <a:rect l="l" t="t" r="r" b="b"/>
              <a:pathLst>
                <a:path w="586104" h="56514">
                  <a:moveTo>
                    <a:pt x="585990" y="0"/>
                  </a:moveTo>
                  <a:lnTo>
                    <a:pt x="0" y="0"/>
                  </a:lnTo>
                  <a:lnTo>
                    <a:pt x="0" y="56464"/>
                  </a:lnTo>
                  <a:lnTo>
                    <a:pt x="585990" y="56464"/>
                  </a:lnTo>
                  <a:lnTo>
                    <a:pt x="585990" y="0"/>
                  </a:lnTo>
                  <a:close/>
                </a:path>
              </a:pathLst>
            </a:custGeom>
            <a:solidFill>
              <a:srgbClr val="C4C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639886" y="6109360"/>
              <a:ext cx="492759" cy="55880"/>
            </a:xfrm>
            <a:custGeom>
              <a:avLst/>
              <a:gdLst/>
              <a:ahLst/>
              <a:cxnLst/>
              <a:rect l="l" t="t" r="r" b="b"/>
              <a:pathLst>
                <a:path w="492759" h="55879">
                  <a:moveTo>
                    <a:pt x="21678" y="4864"/>
                  </a:moveTo>
                  <a:lnTo>
                    <a:pt x="16840" y="0"/>
                  </a:lnTo>
                  <a:lnTo>
                    <a:pt x="4864" y="0"/>
                  </a:lnTo>
                  <a:lnTo>
                    <a:pt x="0" y="4864"/>
                  </a:lnTo>
                  <a:lnTo>
                    <a:pt x="0" y="50584"/>
                  </a:lnTo>
                  <a:lnTo>
                    <a:pt x="4864" y="55422"/>
                  </a:lnTo>
                  <a:lnTo>
                    <a:pt x="16840" y="55422"/>
                  </a:lnTo>
                  <a:lnTo>
                    <a:pt x="21678" y="50584"/>
                  </a:lnTo>
                  <a:lnTo>
                    <a:pt x="21678" y="44577"/>
                  </a:lnTo>
                  <a:lnTo>
                    <a:pt x="21678" y="4864"/>
                  </a:lnTo>
                  <a:close/>
                </a:path>
                <a:path w="492759" h="55879">
                  <a:moveTo>
                    <a:pt x="492429" y="4864"/>
                  </a:moveTo>
                  <a:lnTo>
                    <a:pt x="487565" y="0"/>
                  </a:lnTo>
                  <a:lnTo>
                    <a:pt x="475615" y="0"/>
                  </a:lnTo>
                  <a:lnTo>
                    <a:pt x="470776" y="4864"/>
                  </a:lnTo>
                  <a:lnTo>
                    <a:pt x="470776" y="50584"/>
                  </a:lnTo>
                  <a:lnTo>
                    <a:pt x="475615" y="55422"/>
                  </a:lnTo>
                  <a:lnTo>
                    <a:pt x="487565" y="55422"/>
                  </a:lnTo>
                  <a:lnTo>
                    <a:pt x="492429" y="50584"/>
                  </a:lnTo>
                  <a:lnTo>
                    <a:pt x="492429" y="44577"/>
                  </a:lnTo>
                  <a:lnTo>
                    <a:pt x="492429" y="4864"/>
                  </a:lnTo>
                  <a:close/>
                </a:path>
              </a:pathLst>
            </a:custGeom>
            <a:solidFill>
              <a:srgbClr val="201E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514760" y="5800441"/>
              <a:ext cx="951230" cy="951230"/>
            </a:xfrm>
            <a:custGeom>
              <a:avLst/>
              <a:gdLst/>
              <a:ahLst/>
              <a:cxnLst/>
              <a:rect l="l" t="t" r="r" b="b"/>
              <a:pathLst>
                <a:path w="951229" h="951229">
                  <a:moveTo>
                    <a:pt x="475322" y="0"/>
                  </a:moveTo>
                  <a:lnTo>
                    <a:pt x="426724" y="2453"/>
                  </a:lnTo>
                  <a:lnTo>
                    <a:pt x="379530" y="9656"/>
                  </a:lnTo>
                  <a:lnTo>
                    <a:pt x="333978" y="21369"/>
                  </a:lnTo>
                  <a:lnTo>
                    <a:pt x="290307" y="37352"/>
                  </a:lnTo>
                  <a:lnTo>
                    <a:pt x="248757" y="57368"/>
                  </a:lnTo>
                  <a:lnTo>
                    <a:pt x="209567" y="81176"/>
                  </a:lnTo>
                  <a:lnTo>
                    <a:pt x="172975" y="108540"/>
                  </a:lnTo>
                  <a:lnTo>
                    <a:pt x="139220" y="139218"/>
                  </a:lnTo>
                  <a:lnTo>
                    <a:pt x="108542" y="172974"/>
                  </a:lnTo>
                  <a:lnTo>
                    <a:pt x="81178" y="209567"/>
                  </a:lnTo>
                  <a:lnTo>
                    <a:pt x="57369" y="248760"/>
                  </a:lnTo>
                  <a:lnTo>
                    <a:pt x="37353" y="290313"/>
                  </a:lnTo>
                  <a:lnTo>
                    <a:pt x="21369" y="333987"/>
                  </a:lnTo>
                  <a:lnTo>
                    <a:pt x="9657" y="379543"/>
                  </a:lnTo>
                  <a:lnTo>
                    <a:pt x="2454" y="426743"/>
                  </a:lnTo>
                  <a:lnTo>
                    <a:pt x="0" y="475348"/>
                  </a:lnTo>
                  <a:lnTo>
                    <a:pt x="2454" y="523948"/>
                  </a:lnTo>
                  <a:lnTo>
                    <a:pt x="9657" y="571144"/>
                  </a:lnTo>
                  <a:lnTo>
                    <a:pt x="21369" y="616697"/>
                  </a:lnTo>
                  <a:lnTo>
                    <a:pt x="37353" y="660368"/>
                  </a:lnTo>
                  <a:lnTo>
                    <a:pt x="57369" y="701919"/>
                  </a:lnTo>
                  <a:lnTo>
                    <a:pt x="81178" y="741109"/>
                  </a:lnTo>
                  <a:lnTo>
                    <a:pt x="108542" y="777701"/>
                  </a:lnTo>
                  <a:lnTo>
                    <a:pt x="139220" y="811455"/>
                  </a:lnTo>
                  <a:lnTo>
                    <a:pt x="172975" y="842133"/>
                  </a:lnTo>
                  <a:lnTo>
                    <a:pt x="209567" y="869495"/>
                  </a:lnTo>
                  <a:lnTo>
                    <a:pt x="248757" y="893303"/>
                  </a:lnTo>
                  <a:lnTo>
                    <a:pt x="290307" y="913319"/>
                  </a:lnTo>
                  <a:lnTo>
                    <a:pt x="333978" y="929302"/>
                  </a:lnTo>
                  <a:lnTo>
                    <a:pt x="379530" y="941014"/>
                  </a:lnTo>
                  <a:lnTo>
                    <a:pt x="426724" y="948217"/>
                  </a:lnTo>
                  <a:lnTo>
                    <a:pt x="475322" y="950671"/>
                  </a:lnTo>
                  <a:lnTo>
                    <a:pt x="523925" y="948217"/>
                  </a:lnTo>
                  <a:lnTo>
                    <a:pt x="571124" y="941014"/>
                  </a:lnTo>
                  <a:lnTo>
                    <a:pt x="616680" y="929302"/>
                  </a:lnTo>
                  <a:lnTo>
                    <a:pt x="660354" y="913319"/>
                  </a:lnTo>
                  <a:lnTo>
                    <a:pt x="701908" y="893303"/>
                  </a:lnTo>
                  <a:lnTo>
                    <a:pt x="741101" y="869495"/>
                  </a:lnTo>
                  <a:lnTo>
                    <a:pt x="777696" y="842133"/>
                  </a:lnTo>
                  <a:lnTo>
                    <a:pt x="811453" y="811455"/>
                  </a:lnTo>
                  <a:lnTo>
                    <a:pt x="842134" y="777701"/>
                  </a:lnTo>
                  <a:lnTo>
                    <a:pt x="869499" y="741109"/>
                  </a:lnTo>
                  <a:lnTo>
                    <a:pt x="893310" y="701919"/>
                  </a:lnTo>
                  <a:lnTo>
                    <a:pt x="913327" y="660368"/>
                  </a:lnTo>
                  <a:lnTo>
                    <a:pt x="929312" y="616697"/>
                  </a:lnTo>
                  <a:lnTo>
                    <a:pt x="941026" y="571144"/>
                  </a:lnTo>
                  <a:lnTo>
                    <a:pt x="948229" y="523948"/>
                  </a:lnTo>
                  <a:lnTo>
                    <a:pt x="950683" y="475348"/>
                  </a:lnTo>
                  <a:lnTo>
                    <a:pt x="948229" y="426743"/>
                  </a:lnTo>
                  <a:lnTo>
                    <a:pt x="941026" y="379543"/>
                  </a:lnTo>
                  <a:lnTo>
                    <a:pt x="929312" y="333987"/>
                  </a:lnTo>
                  <a:lnTo>
                    <a:pt x="913327" y="290313"/>
                  </a:lnTo>
                  <a:lnTo>
                    <a:pt x="893310" y="248760"/>
                  </a:lnTo>
                  <a:lnTo>
                    <a:pt x="869499" y="209567"/>
                  </a:lnTo>
                  <a:lnTo>
                    <a:pt x="842134" y="172974"/>
                  </a:lnTo>
                  <a:lnTo>
                    <a:pt x="811453" y="139218"/>
                  </a:lnTo>
                  <a:lnTo>
                    <a:pt x="777696" y="108540"/>
                  </a:lnTo>
                  <a:lnTo>
                    <a:pt x="741101" y="81176"/>
                  </a:lnTo>
                  <a:lnTo>
                    <a:pt x="701908" y="57368"/>
                  </a:lnTo>
                  <a:lnTo>
                    <a:pt x="660354" y="37352"/>
                  </a:lnTo>
                  <a:lnTo>
                    <a:pt x="616680" y="21369"/>
                  </a:lnTo>
                  <a:lnTo>
                    <a:pt x="571124" y="9656"/>
                  </a:lnTo>
                  <a:lnTo>
                    <a:pt x="523925" y="2453"/>
                  </a:lnTo>
                  <a:lnTo>
                    <a:pt x="475322" y="0"/>
                  </a:lnTo>
                  <a:close/>
                </a:path>
              </a:pathLst>
            </a:custGeom>
            <a:solidFill>
              <a:srgbClr val="F8D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919576" y="6418402"/>
              <a:ext cx="141605" cy="90170"/>
            </a:xfrm>
            <a:custGeom>
              <a:avLst/>
              <a:gdLst/>
              <a:ahLst/>
              <a:cxnLst/>
              <a:rect l="l" t="t" r="r" b="b"/>
              <a:pathLst>
                <a:path w="141604" h="90170">
                  <a:moveTo>
                    <a:pt x="0" y="90144"/>
                  </a:moveTo>
                  <a:lnTo>
                    <a:pt x="141033" y="90144"/>
                  </a:lnTo>
                  <a:lnTo>
                    <a:pt x="141033" y="0"/>
                  </a:lnTo>
                  <a:lnTo>
                    <a:pt x="0" y="0"/>
                  </a:lnTo>
                  <a:lnTo>
                    <a:pt x="0" y="90144"/>
                  </a:lnTo>
                  <a:close/>
                </a:path>
              </a:pathLst>
            </a:custGeom>
            <a:solidFill>
              <a:srgbClr val="EEF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687420" y="6334353"/>
              <a:ext cx="605790" cy="184150"/>
            </a:xfrm>
            <a:custGeom>
              <a:avLst/>
              <a:gdLst/>
              <a:ahLst/>
              <a:cxnLst/>
              <a:rect l="l" t="t" r="r" b="b"/>
              <a:pathLst>
                <a:path w="605790" h="184150">
                  <a:moveTo>
                    <a:pt x="438251" y="164465"/>
                  </a:moveTo>
                  <a:lnTo>
                    <a:pt x="167106" y="164465"/>
                  </a:lnTo>
                  <a:lnTo>
                    <a:pt x="167106" y="184137"/>
                  </a:lnTo>
                  <a:lnTo>
                    <a:pt x="438251" y="184137"/>
                  </a:lnTo>
                  <a:lnTo>
                    <a:pt x="438251" y="164465"/>
                  </a:lnTo>
                  <a:close/>
                </a:path>
                <a:path w="605790" h="184150">
                  <a:moveTo>
                    <a:pt x="605358" y="0"/>
                  </a:moveTo>
                  <a:lnTo>
                    <a:pt x="0" y="0"/>
                  </a:lnTo>
                  <a:lnTo>
                    <a:pt x="0" y="84048"/>
                  </a:lnTo>
                  <a:lnTo>
                    <a:pt x="605358" y="84048"/>
                  </a:lnTo>
                  <a:lnTo>
                    <a:pt x="6053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687421" y="6033060"/>
              <a:ext cx="605790" cy="301625"/>
            </a:xfrm>
            <a:custGeom>
              <a:avLst/>
              <a:gdLst/>
              <a:ahLst/>
              <a:cxnLst/>
              <a:rect l="l" t="t" r="r" b="b"/>
              <a:pathLst>
                <a:path w="605790" h="301625">
                  <a:moveTo>
                    <a:pt x="597839" y="0"/>
                  </a:moveTo>
                  <a:lnTo>
                    <a:pt x="7518" y="0"/>
                  </a:lnTo>
                  <a:lnTo>
                    <a:pt x="0" y="7518"/>
                  </a:lnTo>
                  <a:lnTo>
                    <a:pt x="0" y="301282"/>
                  </a:lnTo>
                  <a:lnTo>
                    <a:pt x="605358" y="301282"/>
                  </a:lnTo>
                  <a:lnTo>
                    <a:pt x="605358" y="7518"/>
                  </a:lnTo>
                  <a:lnTo>
                    <a:pt x="597839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696247" y="6040767"/>
              <a:ext cx="588010" cy="329565"/>
            </a:xfrm>
            <a:custGeom>
              <a:avLst/>
              <a:gdLst/>
              <a:ahLst/>
              <a:cxnLst/>
              <a:rect l="l" t="t" r="r" b="b"/>
              <a:pathLst>
                <a:path w="588009" h="329564">
                  <a:moveTo>
                    <a:pt x="336905" y="314261"/>
                  </a:moveTo>
                  <a:lnTo>
                    <a:pt x="250812" y="314261"/>
                  </a:lnTo>
                  <a:lnTo>
                    <a:pt x="250812" y="329031"/>
                  </a:lnTo>
                  <a:lnTo>
                    <a:pt x="336905" y="329031"/>
                  </a:lnTo>
                  <a:lnTo>
                    <a:pt x="336905" y="314261"/>
                  </a:lnTo>
                  <a:close/>
                </a:path>
                <a:path w="588009" h="329564">
                  <a:moveTo>
                    <a:pt x="587692" y="7302"/>
                  </a:moveTo>
                  <a:lnTo>
                    <a:pt x="580377" y="0"/>
                  </a:lnTo>
                  <a:lnTo>
                    <a:pt x="7315" y="0"/>
                  </a:lnTo>
                  <a:lnTo>
                    <a:pt x="0" y="7302"/>
                  </a:lnTo>
                  <a:lnTo>
                    <a:pt x="0" y="292468"/>
                  </a:lnTo>
                  <a:lnTo>
                    <a:pt x="587692" y="292468"/>
                  </a:lnTo>
                  <a:lnTo>
                    <a:pt x="587692" y="7302"/>
                  </a:lnTo>
                  <a:close/>
                </a:path>
              </a:pathLst>
            </a:custGeom>
            <a:solidFill>
              <a:srgbClr val="3A41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619758" y="5795586"/>
              <a:ext cx="955675" cy="955675"/>
            </a:xfrm>
            <a:custGeom>
              <a:avLst/>
              <a:gdLst/>
              <a:ahLst/>
              <a:cxnLst/>
              <a:rect l="l" t="t" r="r" b="b"/>
              <a:pathLst>
                <a:path w="955675" h="955675">
                  <a:moveTo>
                    <a:pt x="477761" y="0"/>
                  </a:moveTo>
                  <a:lnTo>
                    <a:pt x="428911" y="2466"/>
                  </a:lnTo>
                  <a:lnTo>
                    <a:pt x="381473" y="9707"/>
                  </a:lnTo>
                  <a:lnTo>
                    <a:pt x="335686" y="21480"/>
                  </a:lnTo>
                  <a:lnTo>
                    <a:pt x="291791" y="37547"/>
                  </a:lnTo>
                  <a:lnTo>
                    <a:pt x="250028" y="57666"/>
                  </a:lnTo>
                  <a:lnTo>
                    <a:pt x="210637" y="81598"/>
                  </a:lnTo>
                  <a:lnTo>
                    <a:pt x="173857" y="109103"/>
                  </a:lnTo>
                  <a:lnTo>
                    <a:pt x="139930" y="139939"/>
                  </a:lnTo>
                  <a:lnTo>
                    <a:pt x="109094" y="173868"/>
                  </a:lnTo>
                  <a:lnTo>
                    <a:pt x="81592" y="210648"/>
                  </a:lnTo>
                  <a:lnTo>
                    <a:pt x="57661" y="250039"/>
                  </a:lnTo>
                  <a:lnTo>
                    <a:pt x="37543" y="291802"/>
                  </a:lnTo>
                  <a:lnTo>
                    <a:pt x="21478" y="335696"/>
                  </a:lnTo>
                  <a:lnTo>
                    <a:pt x="9706" y="381480"/>
                  </a:lnTo>
                  <a:lnTo>
                    <a:pt x="2466" y="428915"/>
                  </a:lnTo>
                  <a:lnTo>
                    <a:pt x="0" y="477761"/>
                  </a:lnTo>
                  <a:lnTo>
                    <a:pt x="2466" y="526612"/>
                  </a:lnTo>
                  <a:lnTo>
                    <a:pt x="9706" y="574052"/>
                  </a:lnTo>
                  <a:lnTo>
                    <a:pt x="21478" y="619840"/>
                  </a:lnTo>
                  <a:lnTo>
                    <a:pt x="37543" y="663736"/>
                  </a:lnTo>
                  <a:lnTo>
                    <a:pt x="57661" y="705499"/>
                  </a:lnTo>
                  <a:lnTo>
                    <a:pt x="81592" y="744891"/>
                  </a:lnTo>
                  <a:lnTo>
                    <a:pt x="109094" y="781670"/>
                  </a:lnTo>
                  <a:lnTo>
                    <a:pt x="139930" y="815597"/>
                  </a:lnTo>
                  <a:lnTo>
                    <a:pt x="173857" y="846431"/>
                  </a:lnTo>
                  <a:lnTo>
                    <a:pt x="210637" y="873933"/>
                  </a:lnTo>
                  <a:lnTo>
                    <a:pt x="250028" y="897863"/>
                  </a:lnTo>
                  <a:lnTo>
                    <a:pt x="291791" y="917980"/>
                  </a:lnTo>
                  <a:lnTo>
                    <a:pt x="335686" y="934045"/>
                  </a:lnTo>
                  <a:lnTo>
                    <a:pt x="381473" y="945817"/>
                  </a:lnTo>
                  <a:lnTo>
                    <a:pt x="428911" y="953056"/>
                  </a:lnTo>
                  <a:lnTo>
                    <a:pt x="477761" y="955522"/>
                  </a:lnTo>
                  <a:lnTo>
                    <a:pt x="526610" y="953056"/>
                  </a:lnTo>
                  <a:lnTo>
                    <a:pt x="574049" y="945817"/>
                  </a:lnTo>
                  <a:lnTo>
                    <a:pt x="619835" y="934045"/>
                  </a:lnTo>
                  <a:lnTo>
                    <a:pt x="663730" y="917980"/>
                  </a:lnTo>
                  <a:lnTo>
                    <a:pt x="705494" y="897863"/>
                  </a:lnTo>
                  <a:lnTo>
                    <a:pt x="744885" y="873933"/>
                  </a:lnTo>
                  <a:lnTo>
                    <a:pt x="781665" y="846431"/>
                  </a:lnTo>
                  <a:lnTo>
                    <a:pt x="815592" y="815597"/>
                  </a:lnTo>
                  <a:lnTo>
                    <a:pt x="846427" y="781670"/>
                  </a:lnTo>
                  <a:lnTo>
                    <a:pt x="873930" y="744891"/>
                  </a:lnTo>
                  <a:lnTo>
                    <a:pt x="897860" y="705499"/>
                  </a:lnTo>
                  <a:lnTo>
                    <a:pt x="917978" y="663736"/>
                  </a:lnTo>
                  <a:lnTo>
                    <a:pt x="934044" y="619840"/>
                  </a:lnTo>
                  <a:lnTo>
                    <a:pt x="945816" y="574052"/>
                  </a:lnTo>
                  <a:lnTo>
                    <a:pt x="953056" y="526612"/>
                  </a:lnTo>
                  <a:lnTo>
                    <a:pt x="955522" y="477761"/>
                  </a:lnTo>
                  <a:lnTo>
                    <a:pt x="953056" y="428915"/>
                  </a:lnTo>
                  <a:lnTo>
                    <a:pt x="945816" y="381480"/>
                  </a:lnTo>
                  <a:lnTo>
                    <a:pt x="934044" y="335696"/>
                  </a:lnTo>
                  <a:lnTo>
                    <a:pt x="917978" y="291802"/>
                  </a:lnTo>
                  <a:lnTo>
                    <a:pt x="897860" y="250039"/>
                  </a:lnTo>
                  <a:lnTo>
                    <a:pt x="873930" y="210648"/>
                  </a:lnTo>
                  <a:lnTo>
                    <a:pt x="846427" y="173868"/>
                  </a:lnTo>
                  <a:lnTo>
                    <a:pt x="815592" y="139939"/>
                  </a:lnTo>
                  <a:lnTo>
                    <a:pt x="781665" y="109103"/>
                  </a:lnTo>
                  <a:lnTo>
                    <a:pt x="744885" y="81598"/>
                  </a:lnTo>
                  <a:lnTo>
                    <a:pt x="705494" y="57666"/>
                  </a:lnTo>
                  <a:lnTo>
                    <a:pt x="663730" y="37547"/>
                  </a:lnTo>
                  <a:lnTo>
                    <a:pt x="619835" y="21480"/>
                  </a:lnTo>
                  <a:lnTo>
                    <a:pt x="574049" y="9707"/>
                  </a:lnTo>
                  <a:lnTo>
                    <a:pt x="526610" y="2466"/>
                  </a:lnTo>
                  <a:lnTo>
                    <a:pt x="477761" y="0"/>
                  </a:lnTo>
                  <a:close/>
                </a:path>
              </a:pathLst>
            </a:custGeom>
            <a:solidFill>
              <a:srgbClr val="EB46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855567" y="5997571"/>
              <a:ext cx="484505" cy="575945"/>
            </a:xfrm>
            <a:custGeom>
              <a:avLst/>
              <a:gdLst/>
              <a:ahLst/>
              <a:cxnLst/>
              <a:rect l="l" t="t" r="r" b="b"/>
              <a:pathLst>
                <a:path w="484504" h="575945">
                  <a:moveTo>
                    <a:pt x="457873" y="0"/>
                  </a:moveTo>
                  <a:lnTo>
                    <a:pt x="26022" y="0"/>
                  </a:lnTo>
                  <a:lnTo>
                    <a:pt x="15885" y="2193"/>
                  </a:lnTo>
                  <a:lnTo>
                    <a:pt x="7615" y="8177"/>
                  </a:lnTo>
                  <a:lnTo>
                    <a:pt x="2042" y="17053"/>
                  </a:lnTo>
                  <a:lnTo>
                    <a:pt x="0" y="27927"/>
                  </a:lnTo>
                  <a:lnTo>
                    <a:pt x="0" y="547585"/>
                  </a:lnTo>
                  <a:lnTo>
                    <a:pt x="2042" y="558459"/>
                  </a:lnTo>
                  <a:lnTo>
                    <a:pt x="7615" y="567335"/>
                  </a:lnTo>
                  <a:lnTo>
                    <a:pt x="15885" y="573319"/>
                  </a:lnTo>
                  <a:lnTo>
                    <a:pt x="26022" y="575513"/>
                  </a:lnTo>
                  <a:lnTo>
                    <a:pt x="457873" y="575513"/>
                  </a:lnTo>
                  <a:lnTo>
                    <a:pt x="467998" y="573319"/>
                  </a:lnTo>
                  <a:lnTo>
                    <a:pt x="476270" y="567335"/>
                  </a:lnTo>
                  <a:lnTo>
                    <a:pt x="481849" y="558459"/>
                  </a:lnTo>
                  <a:lnTo>
                    <a:pt x="483895" y="547585"/>
                  </a:lnTo>
                  <a:lnTo>
                    <a:pt x="483895" y="27927"/>
                  </a:lnTo>
                  <a:lnTo>
                    <a:pt x="481849" y="17053"/>
                  </a:lnTo>
                  <a:lnTo>
                    <a:pt x="476270" y="8177"/>
                  </a:lnTo>
                  <a:lnTo>
                    <a:pt x="467998" y="2193"/>
                  </a:lnTo>
                  <a:lnTo>
                    <a:pt x="457873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908658" y="6031353"/>
              <a:ext cx="377825" cy="494030"/>
            </a:xfrm>
            <a:custGeom>
              <a:avLst/>
              <a:gdLst/>
              <a:ahLst/>
              <a:cxnLst/>
              <a:rect l="l" t="t" r="r" b="b"/>
              <a:pathLst>
                <a:path w="377825" h="494029">
                  <a:moveTo>
                    <a:pt x="377698" y="0"/>
                  </a:moveTo>
                  <a:lnTo>
                    <a:pt x="0" y="0"/>
                  </a:lnTo>
                  <a:lnTo>
                    <a:pt x="0" y="493458"/>
                  </a:lnTo>
                  <a:lnTo>
                    <a:pt x="289864" y="493458"/>
                  </a:lnTo>
                  <a:lnTo>
                    <a:pt x="377698" y="405650"/>
                  </a:lnTo>
                  <a:lnTo>
                    <a:pt x="377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1198521" y="6437008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5" h="88265">
                  <a:moveTo>
                    <a:pt x="87833" y="0"/>
                  </a:moveTo>
                  <a:lnTo>
                    <a:pt x="0" y="0"/>
                  </a:lnTo>
                  <a:lnTo>
                    <a:pt x="0" y="87807"/>
                  </a:lnTo>
                  <a:lnTo>
                    <a:pt x="87833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014366" y="5973610"/>
              <a:ext cx="166246" cy="79082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10942459" y="6112243"/>
              <a:ext cx="64769" cy="42545"/>
            </a:xfrm>
            <a:custGeom>
              <a:avLst/>
              <a:gdLst/>
              <a:ahLst/>
              <a:cxnLst/>
              <a:rect l="l" t="t" r="r" b="b"/>
              <a:pathLst>
                <a:path w="64770" h="42545">
                  <a:moveTo>
                    <a:pt x="64287" y="5981"/>
                  </a:moveTo>
                  <a:lnTo>
                    <a:pt x="58318" y="0"/>
                  </a:lnTo>
                  <a:lnTo>
                    <a:pt x="28003" y="30314"/>
                  </a:lnTo>
                  <a:lnTo>
                    <a:pt x="5981" y="8280"/>
                  </a:lnTo>
                  <a:lnTo>
                    <a:pt x="0" y="14287"/>
                  </a:lnTo>
                  <a:lnTo>
                    <a:pt x="27978" y="42278"/>
                  </a:lnTo>
                  <a:lnTo>
                    <a:pt x="64287" y="5981"/>
                  </a:lnTo>
                  <a:close/>
                </a:path>
              </a:pathLst>
            </a:custGeom>
            <a:solidFill>
              <a:srgbClr val="F69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1036121" y="6123216"/>
              <a:ext cx="216535" cy="20320"/>
            </a:xfrm>
            <a:custGeom>
              <a:avLst/>
              <a:gdLst/>
              <a:ahLst/>
              <a:cxnLst/>
              <a:rect l="l" t="t" r="r" b="b"/>
              <a:pathLst>
                <a:path w="216534" h="20320">
                  <a:moveTo>
                    <a:pt x="216446" y="0"/>
                  </a:moveTo>
                  <a:lnTo>
                    <a:pt x="0" y="0"/>
                  </a:lnTo>
                  <a:lnTo>
                    <a:pt x="0" y="20294"/>
                  </a:lnTo>
                  <a:lnTo>
                    <a:pt x="216446" y="20294"/>
                  </a:lnTo>
                  <a:lnTo>
                    <a:pt x="216446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942459" y="6203162"/>
              <a:ext cx="64769" cy="42545"/>
            </a:xfrm>
            <a:custGeom>
              <a:avLst/>
              <a:gdLst/>
              <a:ahLst/>
              <a:cxnLst/>
              <a:rect l="l" t="t" r="r" b="b"/>
              <a:pathLst>
                <a:path w="64770" h="42545">
                  <a:moveTo>
                    <a:pt x="64287" y="5994"/>
                  </a:moveTo>
                  <a:lnTo>
                    <a:pt x="58318" y="0"/>
                  </a:lnTo>
                  <a:lnTo>
                    <a:pt x="28003" y="30314"/>
                  </a:lnTo>
                  <a:lnTo>
                    <a:pt x="5981" y="8293"/>
                  </a:lnTo>
                  <a:lnTo>
                    <a:pt x="0" y="14287"/>
                  </a:lnTo>
                  <a:lnTo>
                    <a:pt x="27978" y="42265"/>
                  </a:lnTo>
                  <a:lnTo>
                    <a:pt x="64287" y="5994"/>
                  </a:lnTo>
                  <a:close/>
                </a:path>
              </a:pathLst>
            </a:custGeom>
            <a:solidFill>
              <a:srgbClr val="F69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1036121" y="6214135"/>
              <a:ext cx="216535" cy="20320"/>
            </a:xfrm>
            <a:custGeom>
              <a:avLst/>
              <a:gdLst/>
              <a:ahLst/>
              <a:cxnLst/>
              <a:rect l="l" t="t" r="r" b="b"/>
              <a:pathLst>
                <a:path w="216534" h="20320">
                  <a:moveTo>
                    <a:pt x="216446" y="0"/>
                  </a:moveTo>
                  <a:lnTo>
                    <a:pt x="0" y="0"/>
                  </a:lnTo>
                  <a:lnTo>
                    <a:pt x="0" y="20294"/>
                  </a:lnTo>
                  <a:lnTo>
                    <a:pt x="216446" y="20294"/>
                  </a:lnTo>
                  <a:lnTo>
                    <a:pt x="216446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942459" y="6294069"/>
              <a:ext cx="64769" cy="42545"/>
            </a:xfrm>
            <a:custGeom>
              <a:avLst/>
              <a:gdLst/>
              <a:ahLst/>
              <a:cxnLst/>
              <a:rect l="l" t="t" r="r" b="b"/>
              <a:pathLst>
                <a:path w="64770" h="42545">
                  <a:moveTo>
                    <a:pt x="64287" y="6007"/>
                  </a:moveTo>
                  <a:lnTo>
                    <a:pt x="58318" y="0"/>
                  </a:lnTo>
                  <a:lnTo>
                    <a:pt x="27990" y="30314"/>
                  </a:lnTo>
                  <a:lnTo>
                    <a:pt x="5981" y="8305"/>
                  </a:lnTo>
                  <a:lnTo>
                    <a:pt x="0" y="14287"/>
                  </a:lnTo>
                  <a:lnTo>
                    <a:pt x="27978" y="42278"/>
                  </a:lnTo>
                  <a:lnTo>
                    <a:pt x="64287" y="6007"/>
                  </a:lnTo>
                  <a:close/>
                </a:path>
              </a:pathLst>
            </a:custGeom>
            <a:solidFill>
              <a:srgbClr val="F69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1036121" y="6305041"/>
              <a:ext cx="216535" cy="20320"/>
            </a:xfrm>
            <a:custGeom>
              <a:avLst/>
              <a:gdLst/>
              <a:ahLst/>
              <a:cxnLst/>
              <a:rect l="l" t="t" r="r" b="b"/>
              <a:pathLst>
                <a:path w="216534" h="20320">
                  <a:moveTo>
                    <a:pt x="216446" y="0"/>
                  </a:moveTo>
                  <a:lnTo>
                    <a:pt x="0" y="0"/>
                  </a:lnTo>
                  <a:lnTo>
                    <a:pt x="0" y="20307"/>
                  </a:lnTo>
                  <a:lnTo>
                    <a:pt x="216446" y="20307"/>
                  </a:lnTo>
                  <a:lnTo>
                    <a:pt x="216446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0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-51595"/>
            <a:ext cx="12840610" cy="7760808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0C5EF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86869" y="4669255"/>
            <a:ext cx="203756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BANNER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PROMOTION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30C5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PHOTOSHOP</a:t>
            </a:r>
            <a:endParaRPr lang="en-US" altLang="ko-KR" sz="9600" b="0" cap="none" spc="0" dirty="0">
              <a:ln w="0"/>
              <a:solidFill>
                <a:srgbClr val="30C5E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94" y="3076913"/>
            <a:ext cx="4173166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85" y="384521"/>
            <a:ext cx="5279068" cy="236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384" y="3103200"/>
            <a:ext cx="5279068" cy="1888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85" y="5346795"/>
            <a:ext cx="5279068" cy="188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9" y="2669121"/>
            <a:ext cx="5279068" cy="2199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3583" y="5062975"/>
            <a:ext cx="5279064" cy="2052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3634" y="504046"/>
            <a:ext cx="5279062" cy="18887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80" y="576166"/>
            <a:ext cx="2743712" cy="35276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469" y="4433733"/>
            <a:ext cx="5760233" cy="2610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541" y="4433733"/>
            <a:ext cx="5760233" cy="261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46" y="576194"/>
            <a:ext cx="2822112" cy="352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839" y="576254"/>
            <a:ext cx="2469344" cy="3527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8651" y="576204"/>
            <a:ext cx="2351761" cy="3527642"/>
          </a:xfrm>
          <a:prstGeom prst="rect">
            <a:avLst/>
          </a:prstGeom>
        </p:spPr>
      </p:pic>
      <p:sp>
        <p:nvSpPr>
          <p:cNvPr id="1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3" y="4201099"/>
            <a:ext cx="5364816" cy="19160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328" y="1502902"/>
            <a:ext cx="4629917" cy="234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6768" y="1344214"/>
            <a:ext cx="6575512" cy="4931634"/>
          </a:xfrm>
          <a:prstGeom prst="rect">
            <a:avLst/>
          </a:prstGeom>
        </p:spPr>
      </p:pic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THANK YOU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85368" y="6858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WEB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69" y="3612067"/>
            <a:ext cx="6660391" cy="4156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85369" y="22860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DESIGN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438" y="-304800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69" y="-7407"/>
            <a:ext cx="4642770" cy="7627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69" y="0"/>
            <a:ext cx="4578370" cy="7620000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4115" y="3876092"/>
            <a:ext cx="4305660" cy="84512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lang="ko-KR" altLang="en-US"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리디자인</a:t>
            </a:r>
            <a:r>
              <a:rPr lang="ko-KR" altLang="en-US"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배너 제작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929" y="977661"/>
            <a:ext cx="6866436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(dothome.co.kr)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http://hwkims.dothome.co.kr/index.html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6069" y="6359226"/>
            <a:ext cx="5715000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(hwkims.github.io)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https://hwkims.github.io/ypay/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2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491750" y="78050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ea typeface="+mj-ea"/>
                <a:cs typeface="Dotum"/>
              </a:defRPr>
            </a:lvl1pPr>
          </a:lstStyle>
          <a:p>
            <a:pPr marL="14111">
              <a:spcBef>
                <a:spcPts val="111"/>
              </a:spcBef>
            </a:pPr>
            <a:r>
              <a:rPr lang="en-US" sz="2333" spc="144" dirty="0" smtClean="0">
                <a:latin typeface="Helvetica95-Black" panose="020B0A00000000000000" pitchFamily="34" charset="0"/>
              </a:rPr>
              <a:t>SUB </a:t>
            </a:r>
            <a:r>
              <a:rPr lang="en-US" sz="2333" spc="144" dirty="0">
                <a:latin typeface="Helvetica95-Black" panose="020B0A00000000000000" pitchFamily="34" charset="0"/>
              </a:rPr>
              <a:t>PAGE</a:t>
            </a:r>
            <a:endParaRPr lang="en-US" sz="2333" dirty="0">
              <a:latin typeface="Helvetica95-Black" panose="020B0A00000000000000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9" y="1219200"/>
            <a:ext cx="5206022" cy="5410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61" y="1891208"/>
            <a:ext cx="4606316" cy="47488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947" y="799996"/>
            <a:ext cx="3216164" cy="58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35" y="3368844"/>
            <a:ext cx="6110105" cy="234615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성심당 쇼핑몰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: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다양한 빵이 가득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(cafe24.com)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https://ypay.cafe24.com/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35" y="-37322"/>
            <a:ext cx="6953960" cy="3756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354" y="5413439"/>
            <a:ext cx="6391970" cy="270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50" y="2529055"/>
            <a:ext cx="7686893" cy="3881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0" y="4724400"/>
            <a:ext cx="6955846" cy="299546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69" y="6359226"/>
            <a:ext cx="5715000" cy="109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main2 |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(hwkims.github.io)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https://hwkims.github.io/opay/yoajung.co.kr/bbs/content9abf.html?co_id=main2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쇼핑몰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요거트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아이스크림의 정석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(cafe24.com)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https://opay.cafe24.com/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917" y="-364660"/>
            <a:ext cx="6804152" cy="35321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430" y="3390249"/>
            <a:ext cx="160995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OKSUSU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35" y="46554"/>
            <a:ext cx="6933618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Syrup Wallet (hwkims.github.io)</a:t>
            </a:r>
            <a:endParaRPr lang="en-US" altLang="ko-KR" sz="2800" dirty="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69" y="66092"/>
            <a:ext cx="38739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3"/>
              </a:rPr>
              <a:t>다이어트배너 </a:t>
            </a:r>
            <a:r>
              <a:rPr lang="en-US" altLang="ko-KR" sz="2800" dirty="0" smtClean="0">
                <a:hlinkClick r:id="rId3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11" y="-19236"/>
            <a:ext cx="577067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</TotalTime>
  <Words>308</Words>
  <Application>Microsoft Office PowerPoint</Application>
  <PresentationFormat>사용자 지정</PresentationFormat>
  <Paragraphs>102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Pretendard Medium</vt:lpstr>
      <vt:lpstr>Dotum</vt:lpstr>
      <vt:lpstr>맑은 고딕</vt:lpstr>
      <vt:lpstr>Arial</vt:lpstr>
      <vt:lpstr>Helvetica95-Black</vt:lpstr>
      <vt:lpstr>Office Theme</vt:lpstr>
      <vt:lpstr>PowerPoint 프레젠테이션</vt:lpstr>
      <vt:lpstr>PowerPoint 프레젠테이션</vt:lpstr>
      <vt:lpstr>WEBSITE</vt:lpstr>
      <vt:lpstr>PowerPoint 프레젠테이션</vt:lpstr>
      <vt:lpstr>WEBSITE</vt:lpstr>
      <vt:lpstr>WEBSITE</vt:lpstr>
      <vt:lpstr>WEBSITE</vt:lpstr>
      <vt:lpstr>WEBSITE</vt:lpstr>
      <vt:lpstr>WEBSITE</vt:lpstr>
      <vt:lpstr>WEBSITE</vt:lpstr>
      <vt:lpstr>WEBSITE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 레이아웃</dc:title>
  <dc:creator>07-15</dc:creator>
  <cp:lastModifiedBy>07-15</cp:lastModifiedBy>
  <cp:revision>37</cp:revision>
  <dcterms:created xsi:type="dcterms:W3CDTF">2024-07-31T05:50:11Z</dcterms:created>
  <dcterms:modified xsi:type="dcterms:W3CDTF">2024-08-23T03:31:15Z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2022-02-03T00:00:00Z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2024-07-31T00:00:00Z</vt:filetime>
  </property>
  <property fmtid="{D5CDD505-2E9C-101B-9397-08002B2CF9AE}" pid="5" name="Producer">
    <vt:lpwstr>Adobe PDF library 10.01</vt:lpwstr>
  </property>
</Properties>
</file>